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83" r:id="rId3"/>
    <p:sldId id="282" r:id="rId4"/>
    <p:sldId id="281" r:id="rId5"/>
    <p:sldId id="276" r:id="rId6"/>
    <p:sldId id="277" r:id="rId7"/>
    <p:sldId id="261" r:id="rId8"/>
    <p:sldId id="262" r:id="rId9"/>
    <p:sldId id="268" r:id="rId10"/>
    <p:sldId id="260" r:id="rId11"/>
    <p:sldId id="284" r:id="rId12"/>
    <p:sldId id="263" r:id="rId13"/>
    <p:sldId id="264" r:id="rId14"/>
    <p:sldId id="280" r:id="rId15"/>
    <p:sldId id="279" r:id="rId16"/>
    <p:sldId id="271"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F9F078-5117-4982-92F4-C885B94DCCB7}" v="7" dt="2021-03-18T10:44:42.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996" autoAdjust="0"/>
  </p:normalViewPr>
  <p:slideViewPr>
    <p:cSldViewPr snapToGrid="0">
      <p:cViewPr varScale="1">
        <p:scale>
          <a:sx n="94" d="100"/>
          <a:sy n="94" d="100"/>
        </p:scale>
        <p:origin x="11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e Holloway" userId="a937f7cd-a759-47a3-bbc0-e1cda7b2dbb6" providerId="ADAL" clId="{6CF9F078-5117-4982-92F4-C885B94DCCB7}"/>
    <pc:docChg chg="modSld">
      <pc:chgData name="Zoe Holloway" userId="a937f7cd-a759-47a3-bbc0-e1cda7b2dbb6" providerId="ADAL" clId="{6CF9F078-5117-4982-92F4-C885B94DCCB7}" dt="2021-03-18T10:44:42.543" v="6"/>
      <pc:docMkLst>
        <pc:docMk/>
      </pc:docMkLst>
      <pc:sldChg chg="addSp modSp mod modAnim">
        <pc:chgData name="Zoe Holloway" userId="a937f7cd-a759-47a3-bbc0-e1cda7b2dbb6" providerId="ADAL" clId="{6CF9F078-5117-4982-92F4-C885B94DCCB7}" dt="2021-03-18T10:44:42.543" v="6"/>
        <pc:sldMkLst>
          <pc:docMk/>
          <pc:sldMk cId="0" sldId="276"/>
        </pc:sldMkLst>
        <pc:picChg chg="add mod">
          <ac:chgData name="Zoe Holloway" userId="a937f7cd-a759-47a3-bbc0-e1cda7b2dbb6" providerId="ADAL" clId="{6CF9F078-5117-4982-92F4-C885B94DCCB7}" dt="2021-03-18T10:43:20.386" v="1" actId="1076"/>
          <ac:picMkLst>
            <pc:docMk/>
            <pc:sldMk cId="0" sldId="276"/>
            <ac:picMk id="2" creationId="{ABEFD874-CA18-49CF-A425-291CE4792FDE}"/>
          </ac:picMkLst>
        </pc:pic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counselling-directory.org.uk/anxiety.html"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counselling-directory.org.uk/anxiety.html"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FE85C-1229-43F7-9D17-F9DE071C975E}" type="doc">
      <dgm:prSet loTypeId="urn:microsoft.com/office/officeart/2005/8/layout/radial6" loCatId="cycle" qsTypeId="urn:microsoft.com/office/officeart/2005/8/quickstyle/simple1" qsCatId="simple" csTypeId="urn:microsoft.com/office/officeart/2005/8/colors/accent3_2" csCatId="accent3" phldr="1"/>
      <dgm:spPr/>
      <dgm:t>
        <a:bodyPr/>
        <a:lstStyle/>
        <a:p>
          <a:endParaRPr lang="en-GB"/>
        </a:p>
      </dgm:t>
    </dgm:pt>
    <dgm:pt modelId="{FCC94BC7-DD93-45B6-8B17-B7F9ADC68874}">
      <dgm:prSet phldrT="[Text]"/>
      <dgm:spPr/>
      <dgm:t>
        <a:bodyPr/>
        <a:lstStyle/>
        <a:p>
          <a:pPr algn="ctr"/>
          <a:r>
            <a:rPr lang="en-GB" b="0" dirty="0">
              <a:latin typeface="Fierce Vector" panose="00000500000000000000" pitchFamily="50" charset="0"/>
            </a:rPr>
            <a:t>Well-being</a:t>
          </a:r>
        </a:p>
      </dgm:t>
    </dgm:pt>
    <dgm:pt modelId="{0C153880-3AC1-444B-A037-795D0DA295DF}" type="parTrans" cxnId="{28534688-13AC-490F-822E-B9364229EE26}">
      <dgm:prSet/>
      <dgm:spPr/>
      <dgm:t>
        <a:bodyPr/>
        <a:lstStyle/>
        <a:p>
          <a:pPr algn="ctr"/>
          <a:endParaRPr lang="en-GB"/>
        </a:p>
      </dgm:t>
    </dgm:pt>
    <dgm:pt modelId="{C30CA61A-BF0D-40BC-87A8-5FE5BE50BA0F}" type="sibTrans" cxnId="{28534688-13AC-490F-822E-B9364229EE26}">
      <dgm:prSet/>
      <dgm:spPr/>
      <dgm:t>
        <a:bodyPr/>
        <a:lstStyle/>
        <a:p>
          <a:pPr algn="ctr"/>
          <a:endParaRPr lang="en-GB"/>
        </a:p>
      </dgm:t>
    </dgm:pt>
    <dgm:pt modelId="{1A2FCEF9-8106-4E0E-B2CC-85F4DF8471B9}">
      <dgm:prSet phldrT="[Text]"/>
      <dgm:spPr/>
      <dgm:t>
        <a:bodyPr/>
        <a:lstStyle/>
        <a:p>
          <a:pPr algn="ctr"/>
          <a:r>
            <a:rPr lang="en-GB" dirty="0">
              <a:latin typeface="+mj-lt"/>
            </a:rPr>
            <a:t>Physical</a:t>
          </a:r>
        </a:p>
      </dgm:t>
    </dgm:pt>
    <dgm:pt modelId="{7B30FD8B-8C87-4A79-9A45-091FE7D0EF79}" type="parTrans" cxnId="{76984595-1416-4CA1-828F-109FEAC47F92}">
      <dgm:prSet/>
      <dgm:spPr/>
      <dgm:t>
        <a:bodyPr/>
        <a:lstStyle/>
        <a:p>
          <a:pPr algn="ctr"/>
          <a:endParaRPr lang="en-GB"/>
        </a:p>
      </dgm:t>
    </dgm:pt>
    <dgm:pt modelId="{1CA08BBB-864D-4DB1-86A7-3FDEED75E579}" type="sibTrans" cxnId="{76984595-1416-4CA1-828F-109FEAC47F92}">
      <dgm:prSet/>
      <dgm:spPr/>
      <dgm:t>
        <a:bodyPr/>
        <a:lstStyle/>
        <a:p>
          <a:pPr algn="ctr"/>
          <a:endParaRPr lang="en-GB"/>
        </a:p>
      </dgm:t>
    </dgm:pt>
    <dgm:pt modelId="{236DE1D8-3BC3-4FAC-B077-E58D7B51ED96}">
      <dgm:prSet phldrT="[Text]"/>
      <dgm:spPr/>
      <dgm:t>
        <a:bodyPr/>
        <a:lstStyle/>
        <a:p>
          <a:pPr algn="ctr"/>
          <a:r>
            <a:rPr lang="en-GB" dirty="0"/>
            <a:t>Social</a:t>
          </a:r>
        </a:p>
      </dgm:t>
    </dgm:pt>
    <dgm:pt modelId="{8032DDBB-179C-4581-A344-C81574DECAF0}" type="parTrans" cxnId="{0A9A9F7C-8BFF-4287-8D95-43AEDA1CE546}">
      <dgm:prSet/>
      <dgm:spPr/>
      <dgm:t>
        <a:bodyPr/>
        <a:lstStyle/>
        <a:p>
          <a:pPr algn="ctr"/>
          <a:endParaRPr lang="en-GB"/>
        </a:p>
      </dgm:t>
    </dgm:pt>
    <dgm:pt modelId="{2761BA7E-841B-44CA-8EB4-830DBBD244B0}" type="sibTrans" cxnId="{0A9A9F7C-8BFF-4287-8D95-43AEDA1CE546}">
      <dgm:prSet/>
      <dgm:spPr/>
      <dgm:t>
        <a:bodyPr/>
        <a:lstStyle/>
        <a:p>
          <a:pPr algn="ctr"/>
          <a:endParaRPr lang="en-GB"/>
        </a:p>
      </dgm:t>
    </dgm:pt>
    <dgm:pt modelId="{A49D499F-0A90-431D-93B5-DFE3F77B1ABD}">
      <dgm:prSet phldrT="[Text]"/>
      <dgm:spPr/>
      <dgm:t>
        <a:bodyPr/>
        <a:lstStyle/>
        <a:p>
          <a:pPr algn="ctr"/>
          <a:r>
            <a:rPr lang="en-GB" dirty="0"/>
            <a:t>Environment</a:t>
          </a:r>
        </a:p>
      </dgm:t>
    </dgm:pt>
    <dgm:pt modelId="{2060F66C-6B2A-4768-A3A4-D9A3C6D16C9C}" type="parTrans" cxnId="{CCB2A8C3-5B10-4451-B35B-2A2ECA143E19}">
      <dgm:prSet/>
      <dgm:spPr/>
      <dgm:t>
        <a:bodyPr/>
        <a:lstStyle/>
        <a:p>
          <a:pPr algn="ctr"/>
          <a:endParaRPr lang="en-GB"/>
        </a:p>
      </dgm:t>
    </dgm:pt>
    <dgm:pt modelId="{D3248703-F8FC-4941-B490-81DEF2B2CC9F}" type="sibTrans" cxnId="{CCB2A8C3-5B10-4451-B35B-2A2ECA143E19}">
      <dgm:prSet/>
      <dgm:spPr/>
      <dgm:t>
        <a:bodyPr/>
        <a:lstStyle/>
        <a:p>
          <a:pPr algn="ctr"/>
          <a:endParaRPr lang="en-GB"/>
        </a:p>
      </dgm:t>
    </dgm:pt>
    <dgm:pt modelId="{34765612-B6C8-48EE-B3EA-0C378D07E902}">
      <dgm:prSet phldrT="[Text]"/>
      <dgm:spPr/>
      <dgm:t>
        <a:bodyPr/>
        <a:lstStyle/>
        <a:p>
          <a:pPr algn="ctr"/>
          <a:r>
            <a:rPr lang="en-GB" dirty="0"/>
            <a:t>Psychological</a:t>
          </a:r>
        </a:p>
      </dgm:t>
    </dgm:pt>
    <dgm:pt modelId="{73B19304-7B32-4DEE-93E3-0E94ED711B5C}" type="parTrans" cxnId="{696F8295-E133-4A55-83F5-7D4F65140F35}">
      <dgm:prSet/>
      <dgm:spPr/>
      <dgm:t>
        <a:bodyPr/>
        <a:lstStyle/>
        <a:p>
          <a:pPr algn="ctr"/>
          <a:endParaRPr lang="en-GB"/>
        </a:p>
      </dgm:t>
    </dgm:pt>
    <dgm:pt modelId="{93FC2B67-4249-4088-99D6-A61299DF7F70}" type="sibTrans" cxnId="{696F8295-E133-4A55-83F5-7D4F65140F35}">
      <dgm:prSet/>
      <dgm:spPr/>
      <dgm:t>
        <a:bodyPr/>
        <a:lstStyle/>
        <a:p>
          <a:pPr algn="ctr"/>
          <a:endParaRPr lang="en-GB"/>
        </a:p>
      </dgm:t>
    </dgm:pt>
    <dgm:pt modelId="{AD4E1595-5ECA-4650-8455-A0033F48DA7A}" type="pres">
      <dgm:prSet presAssocID="{961FE85C-1229-43F7-9D17-F9DE071C975E}" presName="Name0" presStyleCnt="0">
        <dgm:presLayoutVars>
          <dgm:chMax val="1"/>
          <dgm:dir/>
          <dgm:animLvl val="ctr"/>
          <dgm:resizeHandles val="exact"/>
        </dgm:presLayoutVars>
      </dgm:prSet>
      <dgm:spPr/>
    </dgm:pt>
    <dgm:pt modelId="{F470C382-DEA1-4587-8DEC-37460ED96B78}" type="pres">
      <dgm:prSet presAssocID="{FCC94BC7-DD93-45B6-8B17-B7F9ADC68874}" presName="centerShape" presStyleLbl="node0" presStyleIdx="0" presStyleCnt="1" custLinFactNeighborX="-2819" custLinFactNeighborY="765"/>
      <dgm:spPr/>
    </dgm:pt>
    <dgm:pt modelId="{D41E44F6-0DCD-4A2D-8CEE-1B48ACE8E46C}" type="pres">
      <dgm:prSet presAssocID="{1A2FCEF9-8106-4E0E-B2CC-85F4DF8471B9}" presName="node" presStyleLbl="node1" presStyleIdx="0" presStyleCnt="4">
        <dgm:presLayoutVars>
          <dgm:bulletEnabled val="1"/>
        </dgm:presLayoutVars>
      </dgm:prSet>
      <dgm:spPr/>
    </dgm:pt>
    <dgm:pt modelId="{74E9414C-6F47-450F-B2ED-548D034178A9}" type="pres">
      <dgm:prSet presAssocID="{1A2FCEF9-8106-4E0E-B2CC-85F4DF8471B9}" presName="dummy" presStyleCnt="0"/>
      <dgm:spPr/>
    </dgm:pt>
    <dgm:pt modelId="{49C1C06C-106C-4BB2-9B56-64F8FADD83A0}" type="pres">
      <dgm:prSet presAssocID="{1CA08BBB-864D-4DB1-86A7-3FDEED75E579}" presName="sibTrans" presStyleLbl="sibTrans2D1" presStyleIdx="0" presStyleCnt="4"/>
      <dgm:spPr/>
    </dgm:pt>
    <dgm:pt modelId="{388954ED-7AFA-474E-86D9-DA56901BE4B2}" type="pres">
      <dgm:prSet presAssocID="{236DE1D8-3BC3-4FAC-B077-E58D7B51ED96}" presName="node" presStyleLbl="node1" presStyleIdx="1" presStyleCnt="4">
        <dgm:presLayoutVars>
          <dgm:bulletEnabled val="1"/>
        </dgm:presLayoutVars>
      </dgm:prSet>
      <dgm:spPr/>
    </dgm:pt>
    <dgm:pt modelId="{FF5897F9-AF00-4B2D-87AE-AD447B07C0A9}" type="pres">
      <dgm:prSet presAssocID="{236DE1D8-3BC3-4FAC-B077-E58D7B51ED96}" presName="dummy" presStyleCnt="0"/>
      <dgm:spPr/>
    </dgm:pt>
    <dgm:pt modelId="{786DEAA0-DC9C-4276-8B5A-2B15C9C3AB7F}" type="pres">
      <dgm:prSet presAssocID="{2761BA7E-841B-44CA-8EB4-830DBBD244B0}" presName="sibTrans" presStyleLbl="sibTrans2D1" presStyleIdx="1" presStyleCnt="4"/>
      <dgm:spPr/>
    </dgm:pt>
    <dgm:pt modelId="{EE7E33F6-2F7C-4E79-BE67-D36B1220CB1A}" type="pres">
      <dgm:prSet presAssocID="{A49D499F-0A90-431D-93B5-DFE3F77B1ABD}" presName="node" presStyleLbl="node1" presStyleIdx="2" presStyleCnt="4">
        <dgm:presLayoutVars>
          <dgm:bulletEnabled val="1"/>
        </dgm:presLayoutVars>
      </dgm:prSet>
      <dgm:spPr/>
    </dgm:pt>
    <dgm:pt modelId="{CD6A00E5-9CB9-40B6-AC33-4214D7F57E3A}" type="pres">
      <dgm:prSet presAssocID="{A49D499F-0A90-431D-93B5-DFE3F77B1ABD}" presName="dummy" presStyleCnt="0"/>
      <dgm:spPr/>
    </dgm:pt>
    <dgm:pt modelId="{3425044A-669B-4A1B-822B-D36C8E70A61D}" type="pres">
      <dgm:prSet presAssocID="{D3248703-F8FC-4941-B490-81DEF2B2CC9F}" presName="sibTrans" presStyleLbl="sibTrans2D1" presStyleIdx="2" presStyleCnt="4"/>
      <dgm:spPr/>
    </dgm:pt>
    <dgm:pt modelId="{D291685E-295A-4EBF-AC5E-C350B9BFA325}" type="pres">
      <dgm:prSet presAssocID="{34765612-B6C8-48EE-B3EA-0C378D07E902}" presName="node" presStyleLbl="node1" presStyleIdx="3" presStyleCnt="4">
        <dgm:presLayoutVars>
          <dgm:bulletEnabled val="1"/>
        </dgm:presLayoutVars>
      </dgm:prSet>
      <dgm:spPr/>
    </dgm:pt>
    <dgm:pt modelId="{440DAFE7-BC3C-4710-A76C-BF7E4273159A}" type="pres">
      <dgm:prSet presAssocID="{34765612-B6C8-48EE-B3EA-0C378D07E902}" presName="dummy" presStyleCnt="0"/>
      <dgm:spPr/>
    </dgm:pt>
    <dgm:pt modelId="{6F98134D-1340-4B43-837C-23C6800DA0EB}" type="pres">
      <dgm:prSet presAssocID="{93FC2B67-4249-4088-99D6-A61299DF7F70}" presName="sibTrans" presStyleLbl="sibTrans2D1" presStyleIdx="3" presStyleCnt="4"/>
      <dgm:spPr/>
    </dgm:pt>
  </dgm:ptLst>
  <dgm:cxnLst>
    <dgm:cxn modelId="{9F42FF05-4D22-4E66-99E3-E9446E6A142D}" type="presOf" srcId="{961FE85C-1229-43F7-9D17-F9DE071C975E}" destId="{AD4E1595-5ECA-4650-8455-A0033F48DA7A}" srcOrd="0" destOrd="0" presId="urn:microsoft.com/office/officeart/2005/8/layout/radial6"/>
    <dgm:cxn modelId="{BFC2ED14-4B7C-42EA-B42A-331DADCA3241}" type="presOf" srcId="{2761BA7E-841B-44CA-8EB4-830DBBD244B0}" destId="{786DEAA0-DC9C-4276-8B5A-2B15C9C3AB7F}" srcOrd="0" destOrd="0" presId="urn:microsoft.com/office/officeart/2005/8/layout/radial6"/>
    <dgm:cxn modelId="{6BD54143-F9A9-4C79-9106-80D31DC72447}" type="presOf" srcId="{93FC2B67-4249-4088-99D6-A61299DF7F70}" destId="{6F98134D-1340-4B43-837C-23C6800DA0EB}" srcOrd="0" destOrd="0" presId="urn:microsoft.com/office/officeart/2005/8/layout/radial6"/>
    <dgm:cxn modelId="{5EF7EB64-6602-487E-AD0F-831FBBDD853E}" type="presOf" srcId="{1A2FCEF9-8106-4E0E-B2CC-85F4DF8471B9}" destId="{D41E44F6-0DCD-4A2D-8CEE-1B48ACE8E46C}" srcOrd="0" destOrd="0" presId="urn:microsoft.com/office/officeart/2005/8/layout/radial6"/>
    <dgm:cxn modelId="{E11A5B73-4DFB-4103-85A7-8A7E4F8EA4D8}" type="presOf" srcId="{D3248703-F8FC-4941-B490-81DEF2B2CC9F}" destId="{3425044A-669B-4A1B-822B-D36C8E70A61D}" srcOrd="0" destOrd="0" presId="urn:microsoft.com/office/officeart/2005/8/layout/radial6"/>
    <dgm:cxn modelId="{5A347079-21D7-4B64-97CB-D8AF92CF52B8}" type="presOf" srcId="{FCC94BC7-DD93-45B6-8B17-B7F9ADC68874}" destId="{F470C382-DEA1-4587-8DEC-37460ED96B78}" srcOrd="0" destOrd="0" presId="urn:microsoft.com/office/officeart/2005/8/layout/radial6"/>
    <dgm:cxn modelId="{0A9A9F7C-8BFF-4287-8D95-43AEDA1CE546}" srcId="{FCC94BC7-DD93-45B6-8B17-B7F9ADC68874}" destId="{236DE1D8-3BC3-4FAC-B077-E58D7B51ED96}" srcOrd="1" destOrd="0" parTransId="{8032DDBB-179C-4581-A344-C81574DECAF0}" sibTransId="{2761BA7E-841B-44CA-8EB4-830DBBD244B0}"/>
    <dgm:cxn modelId="{9511EC87-38E0-40F4-923F-E25585564C17}" type="presOf" srcId="{1CA08BBB-864D-4DB1-86A7-3FDEED75E579}" destId="{49C1C06C-106C-4BB2-9B56-64F8FADD83A0}" srcOrd="0" destOrd="0" presId="urn:microsoft.com/office/officeart/2005/8/layout/radial6"/>
    <dgm:cxn modelId="{28534688-13AC-490F-822E-B9364229EE26}" srcId="{961FE85C-1229-43F7-9D17-F9DE071C975E}" destId="{FCC94BC7-DD93-45B6-8B17-B7F9ADC68874}" srcOrd="0" destOrd="0" parTransId="{0C153880-3AC1-444B-A037-795D0DA295DF}" sibTransId="{C30CA61A-BF0D-40BC-87A8-5FE5BE50BA0F}"/>
    <dgm:cxn modelId="{A46F3E92-52C3-4CB0-B319-7128A3AE770E}" type="presOf" srcId="{A49D499F-0A90-431D-93B5-DFE3F77B1ABD}" destId="{EE7E33F6-2F7C-4E79-BE67-D36B1220CB1A}" srcOrd="0" destOrd="0" presId="urn:microsoft.com/office/officeart/2005/8/layout/radial6"/>
    <dgm:cxn modelId="{76984595-1416-4CA1-828F-109FEAC47F92}" srcId="{FCC94BC7-DD93-45B6-8B17-B7F9ADC68874}" destId="{1A2FCEF9-8106-4E0E-B2CC-85F4DF8471B9}" srcOrd="0" destOrd="0" parTransId="{7B30FD8B-8C87-4A79-9A45-091FE7D0EF79}" sibTransId="{1CA08BBB-864D-4DB1-86A7-3FDEED75E579}"/>
    <dgm:cxn modelId="{696F8295-E133-4A55-83F5-7D4F65140F35}" srcId="{FCC94BC7-DD93-45B6-8B17-B7F9ADC68874}" destId="{34765612-B6C8-48EE-B3EA-0C378D07E902}" srcOrd="3" destOrd="0" parTransId="{73B19304-7B32-4DEE-93E3-0E94ED711B5C}" sibTransId="{93FC2B67-4249-4088-99D6-A61299DF7F70}"/>
    <dgm:cxn modelId="{CCB2A8C3-5B10-4451-B35B-2A2ECA143E19}" srcId="{FCC94BC7-DD93-45B6-8B17-B7F9ADC68874}" destId="{A49D499F-0A90-431D-93B5-DFE3F77B1ABD}" srcOrd="2" destOrd="0" parTransId="{2060F66C-6B2A-4768-A3A4-D9A3C6D16C9C}" sibTransId="{D3248703-F8FC-4941-B490-81DEF2B2CC9F}"/>
    <dgm:cxn modelId="{A3CD28CB-CDF4-4F62-AF40-F87BEA2B192A}" type="presOf" srcId="{236DE1D8-3BC3-4FAC-B077-E58D7B51ED96}" destId="{388954ED-7AFA-474E-86D9-DA56901BE4B2}" srcOrd="0" destOrd="0" presId="urn:microsoft.com/office/officeart/2005/8/layout/radial6"/>
    <dgm:cxn modelId="{31BC01EF-2BF4-4569-96FA-89D49765F16F}" type="presOf" srcId="{34765612-B6C8-48EE-B3EA-0C378D07E902}" destId="{D291685E-295A-4EBF-AC5E-C350B9BFA325}" srcOrd="0" destOrd="0" presId="urn:microsoft.com/office/officeart/2005/8/layout/radial6"/>
    <dgm:cxn modelId="{22FA3DF1-1DAC-41D2-9F03-C7EEB37FC0F0}" type="presParOf" srcId="{AD4E1595-5ECA-4650-8455-A0033F48DA7A}" destId="{F470C382-DEA1-4587-8DEC-37460ED96B78}" srcOrd="0" destOrd="0" presId="urn:microsoft.com/office/officeart/2005/8/layout/radial6"/>
    <dgm:cxn modelId="{6E65E258-07AC-4893-8854-A0CDCD1E78FC}" type="presParOf" srcId="{AD4E1595-5ECA-4650-8455-A0033F48DA7A}" destId="{D41E44F6-0DCD-4A2D-8CEE-1B48ACE8E46C}" srcOrd="1" destOrd="0" presId="urn:microsoft.com/office/officeart/2005/8/layout/radial6"/>
    <dgm:cxn modelId="{31135BC3-5B9C-4B37-91FC-5C50F526889F}" type="presParOf" srcId="{AD4E1595-5ECA-4650-8455-A0033F48DA7A}" destId="{74E9414C-6F47-450F-B2ED-548D034178A9}" srcOrd="2" destOrd="0" presId="urn:microsoft.com/office/officeart/2005/8/layout/radial6"/>
    <dgm:cxn modelId="{0D8D8057-8760-4AD1-99ED-6F0D4D2BBB3E}" type="presParOf" srcId="{AD4E1595-5ECA-4650-8455-A0033F48DA7A}" destId="{49C1C06C-106C-4BB2-9B56-64F8FADD83A0}" srcOrd="3" destOrd="0" presId="urn:microsoft.com/office/officeart/2005/8/layout/radial6"/>
    <dgm:cxn modelId="{ED9B10ED-DF2B-4AED-8E31-A4E9E1542AE9}" type="presParOf" srcId="{AD4E1595-5ECA-4650-8455-A0033F48DA7A}" destId="{388954ED-7AFA-474E-86D9-DA56901BE4B2}" srcOrd="4" destOrd="0" presId="urn:microsoft.com/office/officeart/2005/8/layout/radial6"/>
    <dgm:cxn modelId="{D6FBD29E-0F7C-4108-AAE5-8741236295D3}" type="presParOf" srcId="{AD4E1595-5ECA-4650-8455-A0033F48DA7A}" destId="{FF5897F9-AF00-4B2D-87AE-AD447B07C0A9}" srcOrd="5" destOrd="0" presId="urn:microsoft.com/office/officeart/2005/8/layout/radial6"/>
    <dgm:cxn modelId="{7BE79CD8-872C-4E28-944E-F002AA7FBCDD}" type="presParOf" srcId="{AD4E1595-5ECA-4650-8455-A0033F48DA7A}" destId="{786DEAA0-DC9C-4276-8B5A-2B15C9C3AB7F}" srcOrd="6" destOrd="0" presId="urn:microsoft.com/office/officeart/2005/8/layout/radial6"/>
    <dgm:cxn modelId="{915A9D5F-D992-416B-B9FA-7F9EB2F1291A}" type="presParOf" srcId="{AD4E1595-5ECA-4650-8455-A0033F48DA7A}" destId="{EE7E33F6-2F7C-4E79-BE67-D36B1220CB1A}" srcOrd="7" destOrd="0" presId="urn:microsoft.com/office/officeart/2005/8/layout/radial6"/>
    <dgm:cxn modelId="{34184DCC-76DE-409E-B8EB-0F4C4DC8C7B7}" type="presParOf" srcId="{AD4E1595-5ECA-4650-8455-A0033F48DA7A}" destId="{CD6A00E5-9CB9-40B6-AC33-4214D7F57E3A}" srcOrd="8" destOrd="0" presId="urn:microsoft.com/office/officeart/2005/8/layout/radial6"/>
    <dgm:cxn modelId="{66BD20FD-4D8E-4ECA-97BE-1DDFB564AEF2}" type="presParOf" srcId="{AD4E1595-5ECA-4650-8455-A0033F48DA7A}" destId="{3425044A-669B-4A1B-822B-D36C8E70A61D}" srcOrd="9" destOrd="0" presId="urn:microsoft.com/office/officeart/2005/8/layout/radial6"/>
    <dgm:cxn modelId="{222C59A3-F0E3-4A88-9ADD-B5E2CD5F700D}" type="presParOf" srcId="{AD4E1595-5ECA-4650-8455-A0033F48DA7A}" destId="{D291685E-295A-4EBF-AC5E-C350B9BFA325}" srcOrd="10" destOrd="0" presId="urn:microsoft.com/office/officeart/2005/8/layout/radial6"/>
    <dgm:cxn modelId="{A11228F3-3FDF-4879-9DF1-259774C589AF}" type="presParOf" srcId="{AD4E1595-5ECA-4650-8455-A0033F48DA7A}" destId="{440DAFE7-BC3C-4710-A76C-BF7E4273159A}" srcOrd="11" destOrd="0" presId="urn:microsoft.com/office/officeart/2005/8/layout/radial6"/>
    <dgm:cxn modelId="{3DFBA2F6-16F2-4776-AA2B-FFD2108D5CF3}" type="presParOf" srcId="{AD4E1595-5ECA-4650-8455-A0033F48DA7A}" destId="{6F98134D-1340-4B43-837C-23C6800DA0EB}"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23D3E-BF9A-47B2-ABD7-19B43AE50FD5}" type="doc">
      <dgm:prSet loTypeId="urn:microsoft.com/office/officeart/2005/8/layout/venn1" loCatId="relationship" qsTypeId="urn:microsoft.com/office/officeart/2005/8/quickstyle/simple5" qsCatId="simple" csTypeId="urn:microsoft.com/office/officeart/2005/8/colors/accent3_2" csCatId="accent3" phldr="1"/>
      <dgm:spPr/>
      <dgm:t>
        <a:bodyPr/>
        <a:lstStyle/>
        <a:p>
          <a:endParaRPr lang="en-GB"/>
        </a:p>
      </dgm:t>
    </dgm:pt>
    <dgm:pt modelId="{CB1A04D3-368A-4C0E-A41A-7CD0CDE3DA48}">
      <dgm:prSet/>
      <dgm:spPr/>
      <dgm:t>
        <a:bodyPr/>
        <a:lstStyle/>
        <a:p>
          <a:r>
            <a:rPr lang="en-GB" b="1" i="0" dirty="0"/>
            <a:t>Insomnia, disturbed sleep or exhaustion</a:t>
          </a:r>
        </a:p>
      </dgm:t>
    </dgm:pt>
    <dgm:pt modelId="{888A5155-5EE3-44A8-8722-B903D1CE06D5}" type="parTrans" cxnId="{A0C58D57-BF56-459E-954E-5B506E32DE62}">
      <dgm:prSet/>
      <dgm:spPr/>
      <dgm:t>
        <a:bodyPr/>
        <a:lstStyle/>
        <a:p>
          <a:endParaRPr lang="en-GB"/>
        </a:p>
      </dgm:t>
    </dgm:pt>
    <dgm:pt modelId="{2E8F098A-27E5-4E9A-85AD-D523AEF4F20A}" type="sibTrans" cxnId="{A0C58D57-BF56-459E-954E-5B506E32DE62}">
      <dgm:prSet/>
      <dgm:spPr/>
      <dgm:t>
        <a:bodyPr/>
        <a:lstStyle/>
        <a:p>
          <a:endParaRPr lang="en-GB"/>
        </a:p>
      </dgm:t>
    </dgm:pt>
    <dgm:pt modelId="{8FF60C3F-EBE4-4C5F-B2B1-E9BBAB76ADE3}">
      <dgm:prSet/>
      <dgm:spPr/>
      <dgm:t>
        <a:bodyPr/>
        <a:lstStyle/>
        <a:p>
          <a:r>
            <a:rPr lang="en-GB" b="1" i="0"/>
            <a:t>Decreasing concentration or increased forgetfulness</a:t>
          </a:r>
        </a:p>
      </dgm:t>
    </dgm:pt>
    <dgm:pt modelId="{8CD0C058-C3A5-4E03-9AEF-4410016D301D}" type="parTrans" cxnId="{181598E3-2D07-4A0F-B9F6-A36E1DDE6A55}">
      <dgm:prSet/>
      <dgm:spPr/>
      <dgm:t>
        <a:bodyPr/>
        <a:lstStyle/>
        <a:p>
          <a:endParaRPr lang="en-GB"/>
        </a:p>
      </dgm:t>
    </dgm:pt>
    <dgm:pt modelId="{8ACEC700-04A0-4777-BECA-DA8879E28DA8}" type="sibTrans" cxnId="{181598E3-2D07-4A0F-B9F6-A36E1DDE6A55}">
      <dgm:prSet/>
      <dgm:spPr/>
      <dgm:t>
        <a:bodyPr/>
        <a:lstStyle/>
        <a:p>
          <a:endParaRPr lang="en-GB"/>
        </a:p>
      </dgm:t>
    </dgm:pt>
    <dgm:pt modelId="{0E011264-50BA-4B14-9C68-CFDD05642323}">
      <dgm:prSet/>
      <dgm:spPr/>
      <dgm:t>
        <a:bodyPr/>
        <a:lstStyle/>
        <a:p>
          <a:r>
            <a:rPr lang="en-GB" b="1" i="0"/>
            <a:t>Physical symptoms</a:t>
          </a:r>
        </a:p>
      </dgm:t>
    </dgm:pt>
    <dgm:pt modelId="{1CB7C901-54F3-4802-9ED8-3FBB4347C393}" type="parTrans" cxnId="{F440ED5F-4139-4671-B421-AE3F0B252B38}">
      <dgm:prSet/>
      <dgm:spPr/>
      <dgm:t>
        <a:bodyPr/>
        <a:lstStyle/>
        <a:p>
          <a:endParaRPr lang="en-GB"/>
        </a:p>
      </dgm:t>
    </dgm:pt>
    <dgm:pt modelId="{3CD52B1D-4671-4615-8840-C9CCB1CBE6CF}" type="sibTrans" cxnId="{F440ED5F-4139-4671-B421-AE3F0B252B38}">
      <dgm:prSet/>
      <dgm:spPr/>
      <dgm:t>
        <a:bodyPr/>
        <a:lstStyle/>
        <a:p>
          <a:endParaRPr lang="en-GB"/>
        </a:p>
      </dgm:t>
    </dgm:pt>
    <dgm:pt modelId="{0468B28E-9A07-4AE5-8F0A-F70DAC3BCA15}">
      <dgm:prSet/>
      <dgm:spPr/>
      <dgm:t>
        <a:bodyPr/>
        <a:lstStyle/>
        <a:p>
          <a:r>
            <a:rPr lang="en-GB" b="1" i="0"/>
            <a:t>Increased </a:t>
          </a:r>
          <a:r>
            <a:rPr lang="en-GB" b="1" i="0" u="none">
              <a:hlinkClick xmlns:r="http://schemas.openxmlformats.org/officeDocument/2006/relationships" r:id="rId1">
                <a:extLst>
                  <a:ext uri="{A12FA001-AC4F-418D-AE19-62706E023703}">
                    <ahyp:hlinkClr xmlns:ahyp="http://schemas.microsoft.com/office/drawing/2018/hyperlinkcolor" val="tx"/>
                  </a:ext>
                </a:extLst>
              </a:hlinkClick>
            </a:rPr>
            <a:t>anxiety</a:t>
          </a:r>
          <a:r>
            <a:rPr lang="en-GB" b="1" i="0" u="none"/>
            <a:t> </a:t>
          </a:r>
          <a:r>
            <a:rPr lang="en-GB" b="1" i="0"/>
            <a:t>or anger</a:t>
          </a:r>
          <a:endParaRPr lang="en-GB" b="1" i="0" dirty="0"/>
        </a:p>
      </dgm:t>
    </dgm:pt>
    <dgm:pt modelId="{04D1AEE7-8F58-48DA-95DD-4D4A58FA7ECC}" type="parTrans" cxnId="{3C69A74F-2875-49A9-903B-0300D7F287ED}">
      <dgm:prSet/>
      <dgm:spPr/>
      <dgm:t>
        <a:bodyPr/>
        <a:lstStyle/>
        <a:p>
          <a:endParaRPr lang="en-GB"/>
        </a:p>
      </dgm:t>
    </dgm:pt>
    <dgm:pt modelId="{3F9FE726-7522-4765-96DD-EC98D9E14F86}" type="sibTrans" cxnId="{3C69A74F-2875-49A9-903B-0300D7F287ED}">
      <dgm:prSet/>
      <dgm:spPr/>
      <dgm:t>
        <a:bodyPr/>
        <a:lstStyle/>
        <a:p>
          <a:endParaRPr lang="en-GB"/>
        </a:p>
      </dgm:t>
    </dgm:pt>
    <dgm:pt modelId="{44BC3629-55D1-4A12-B947-DDF8B38F2EF4}">
      <dgm:prSet/>
      <dgm:spPr/>
      <dgm:t>
        <a:bodyPr/>
        <a:lstStyle/>
        <a:p>
          <a:r>
            <a:rPr lang="en-GB" b="1" i="0"/>
            <a:t>Decreased enjoyment and unusual changes in attitude</a:t>
          </a:r>
        </a:p>
      </dgm:t>
    </dgm:pt>
    <dgm:pt modelId="{287D33B4-9ED8-4634-90A2-795EDA1B2261}" type="parTrans" cxnId="{5321F506-97FA-4B99-BAF6-E528F41EF81A}">
      <dgm:prSet/>
      <dgm:spPr/>
      <dgm:t>
        <a:bodyPr/>
        <a:lstStyle/>
        <a:p>
          <a:endParaRPr lang="en-GB"/>
        </a:p>
      </dgm:t>
    </dgm:pt>
    <dgm:pt modelId="{97801D26-60A6-408B-BF57-9765C9ED6F95}" type="sibTrans" cxnId="{5321F506-97FA-4B99-BAF6-E528F41EF81A}">
      <dgm:prSet/>
      <dgm:spPr/>
      <dgm:t>
        <a:bodyPr/>
        <a:lstStyle/>
        <a:p>
          <a:endParaRPr lang="en-GB"/>
        </a:p>
      </dgm:t>
    </dgm:pt>
    <dgm:pt modelId="{F361C3A2-F44A-4363-A53F-41E6DD05AFD5}">
      <dgm:prSet/>
      <dgm:spPr/>
      <dgm:t>
        <a:bodyPr/>
        <a:lstStyle/>
        <a:p>
          <a:r>
            <a:rPr lang="en-GB" b="1" i="0"/>
            <a:t>Disconnect, apathy or hopelessness</a:t>
          </a:r>
        </a:p>
      </dgm:t>
    </dgm:pt>
    <dgm:pt modelId="{9CEBBE1C-7D40-4E71-BC4B-0423E075F0B3}" type="parTrans" cxnId="{3D82E528-4697-4395-AB6B-DFFB18F07064}">
      <dgm:prSet/>
      <dgm:spPr/>
      <dgm:t>
        <a:bodyPr/>
        <a:lstStyle/>
        <a:p>
          <a:endParaRPr lang="en-GB"/>
        </a:p>
      </dgm:t>
    </dgm:pt>
    <dgm:pt modelId="{87444233-8205-4370-A3D6-65FBB6D4C8C1}" type="sibTrans" cxnId="{3D82E528-4697-4395-AB6B-DFFB18F07064}">
      <dgm:prSet/>
      <dgm:spPr/>
      <dgm:t>
        <a:bodyPr/>
        <a:lstStyle/>
        <a:p>
          <a:endParaRPr lang="en-GB"/>
        </a:p>
      </dgm:t>
    </dgm:pt>
    <dgm:pt modelId="{33FCF67F-D4BE-458D-B199-AC5EE4C46119}" type="pres">
      <dgm:prSet presAssocID="{B8523D3E-BF9A-47B2-ABD7-19B43AE50FD5}" presName="compositeShape" presStyleCnt="0">
        <dgm:presLayoutVars>
          <dgm:chMax val="7"/>
          <dgm:dir/>
          <dgm:resizeHandles val="exact"/>
        </dgm:presLayoutVars>
      </dgm:prSet>
      <dgm:spPr/>
    </dgm:pt>
    <dgm:pt modelId="{B600B466-B0C2-46C1-BAE4-59C4E4FC6D2B}" type="pres">
      <dgm:prSet presAssocID="{CB1A04D3-368A-4C0E-A41A-7CD0CDE3DA48}" presName="circ1" presStyleLbl="vennNode1" presStyleIdx="0" presStyleCnt="6"/>
      <dgm:spPr/>
    </dgm:pt>
    <dgm:pt modelId="{BF4F7669-29A1-4358-B40D-D52BE9D7C060}" type="pres">
      <dgm:prSet presAssocID="{CB1A04D3-368A-4C0E-A41A-7CD0CDE3DA48}" presName="circ1Tx" presStyleLbl="revTx" presStyleIdx="0" presStyleCnt="0">
        <dgm:presLayoutVars>
          <dgm:chMax val="0"/>
          <dgm:chPref val="0"/>
          <dgm:bulletEnabled val="1"/>
        </dgm:presLayoutVars>
      </dgm:prSet>
      <dgm:spPr/>
    </dgm:pt>
    <dgm:pt modelId="{30425926-722C-4775-A68D-997692F7A594}" type="pres">
      <dgm:prSet presAssocID="{8FF60C3F-EBE4-4C5F-B2B1-E9BBAB76ADE3}" presName="circ2" presStyleLbl="vennNode1" presStyleIdx="1" presStyleCnt="6"/>
      <dgm:spPr/>
    </dgm:pt>
    <dgm:pt modelId="{62F3078B-FEEA-497F-A95A-663946BBB5FF}" type="pres">
      <dgm:prSet presAssocID="{8FF60C3F-EBE4-4C5F-B2B1-E9BBAB76ADE3}" presName="circ2Tx" presStyleLbl="revTx" presStyleIdx="0" presStyleCnt="0">
        <dgm:presLayoutVars>
          <dgm:chMax val="0"/>
          <dgm:chPref val="0"/>
          <dgm:bulletEnabled val="1"/>
        </dgm:presLayoutVars>
      </dgm:prSet>
      <dgm:spPr/>
    </dgm:pt>
    <dgm:pt modelId="{8D1B8BE0-FF60-4ACE-B4ED-212ED9A38FDA}" type="pres">
      <dgm:prSet presAssocID="{0E011264-50BA-4B14-9C68-CFDD05642323}" presName="circ3" presStyleLbl="vennNode1" presStyleIdx="2" presStyleCnt="6"/>
      <dgm:spPr/>
    </dgm:pt>
    <dgm:pt modelId="{BA562AB7-3A66-423B-905F-8523BE05DC77}" type="pres">
      <dgm:prSet presAssocID="{0E011264-50BA-4B14-9C68-CFDD05642323}" presName="circ3Tx" presStyleLbl="revTx" presStyleIdx="0" presStyleCnt="0">
        <dgm:presLayoutVars>
          <dgm:chMax val="0"/>
          <dgm:chPref val="0"/>
          <dgm:bulletEnabled val="1"/>
        </dgm:presLayoutVars>
      </dgm:prSet>
      <dgm:spPr/>
    </dgm:pt>
    <dgm:pt modelId="{CAC071B8-4180-44A6-8C03-F5B3AF7CB39C}" type="pres">
      <dgm:prSet presAssocID="{0468B28E-9A07-4AE5-8F0A-F70DAC3BCA15}" presName="circ4" presStyleLbl="vennNode1" presStyleIdx="3" presStyleCnt="6"/>
      <dgm:spPr/>
    </dgm:pt>
    <dgm:pt modelId="{4E8C3BC9-949E-45AB-9F06-0F11023E8DD0}" type="pres">
      <dgm:prSet presAssocID="{0468B28E-9A07-4AE5-8F0A-F70DAC3BCA15}" presName="circ4Tx" presStyleLbl="revTx" presStyleIdx="0" presStyleCnt="0">
        <dgm:presLayoutVars>
          <dgm:chMax val="0"/>
          <dgm:chPref val="0"/>
          <dgm:bulletEnabled val="1"/>
        </dgm:presLayoutVars>
      </dgm:prSet>
      <dgm:spPr/>
    </dgm:pt>
    <dgm:pt modelId="{1E5C9CEA-1A65-456A-926F-BE7824A93093}" type="pres">
      <dgm:prSet presAssocID="{44BC3629-55D1-4A12-B947-DDF8B38F2EF4}" presName="circ5" presStyleLbl="vennNode1" presStyleIdx="4" presStyleCnt="6"/>
      <dgm:spPr/>
    </dgm:pt>
    <dgm:pt modelId="{E72C1029-DB56-4615-B49B-73A9EF22B614}" type="pres">
      <dgm:prSet presAssocID="{44BC3629-55D1-4A12-B947-DDF8B38F2EF4}" presName="circ5Tx" presStyleLbl="revTx" presStyleIdx="0" presStyleCnt="0">
        <dgm:presLayoutVars>
          <dgm:chMax val="0"/>
          <dgm:chPref val="0"/>
          <dgm:bulletEnabled val="1"/>
        </dgm:presLayoutVars>
      </dgm:prSet>
      <dgm:spPr/>
    </dgm:pt>
    <dgm:pt modelId="{96F4E73E-5B81-4E62-A842-B42CAFB3B5C1}" type="pres">
      <dgm:prSet presAssocID="{F361C3A2-F44A-4363-A53F-41E6DD05AFD5}" presName="circ6" presStyleLbl="vennNode1" presStyleIdx="5" presStyleCnt="6"/>
      <dgm:spPr/>
    </dgm:pt>
    <dgm:pt modelId="{9B992A3E-C495-4669-B058-3163247371AA}" type="pres">
      <dgm:prSet presAssocID="{F361C3A2-F44A-4363-A53F-41E6DD05AFD5}" presName="circ6Tx" presStyleLbl="revTx" presStyleIdx="0" presStyleCnt="0">
        <dgm:presLayoutVars>
          <dgm:chMax val="0"/>
          <dgm:chPref val="0"/>
          <dgm:bulletEnabled val="1"/>
        </dgm:presLayoutVars>
      </dgm:prSet>
      <dgm:spPr/>
    </dgm:pt>
  </dgm:ptLst>
  <dgm:cxnLst>
    <dgm:cxn modelId="{5321F506-97FA-4B99-BAF6-E528F41EF81A}" srcId="{B8523D3E-BF9A-47B2-ABD7-19B43AE50FD5}" destId="{44BC3629-55D1-4A12-B947-DDF8B38F2EF4}" srcOrd="4" destOrd="0" parTransId="{287D33B4-9ED8-4634-90A2-795EDA1B2261}" sibTransId="{97801D26-60A6-408B-BF57-9765C9ED6F95}"/>
    <dgm:cxn modelId="{3D82E528-4697-4395-AB6B-DFFB18F07064}" srcId="{B8523D3E-BF9A-47B2-ABD7-19B43AE50FD5}" destId="{F361C3A2-F44A-4363-A53F-41E6DD05AFD5}" srcOrd="5" destOrd="0" parTransId="{9CEBBE1C-7D40-4E71-BC4B-0423E075F0B3}" sibTransId="{87444233-8205-4370-A3D6-65FBB6D4C8C1}"/>
    <dgm:cxn modelId="{F440ED5F-4139-4671-B421-AE3F0B252B38}" srcId="{B8523D3E-BF9A-47B2-ABD7-19B43AE50FD5}" destId="{0E011264-50BA-4B14-9C68-CFDD05642323}" srcOrd="2" destOrd="0" parTransId="{1CB7C901-54F3-4802-9ED8-3FBB4347C393}" sibTransId="{3CD52B1D-4671-4615-8840-C9CCB1CBE6CF}"/>
    <dgm:cxn modelId="{CA6FC144-1867-4A7D-BEC0-B0FD8BF8C530}" type="presOf" srcId="{B8523D3E-BF9A-47B2-ABD7-19B43AE50FD5}" destId="{33FCF67F-D4BE-458D-B199-AC5EE4C46119}" srcOrd="0" destOrd="0" presId="urn:microsoft.com/office/officeart/2005/8/layout/venn1"/>
    <dgm:cxn modelId="{3C69A74F-2875-49A9-903B-0300D7F287ED}" srcId="{B8523D3E-BF9A-47B2-ABD7-19B43AE50FD5}" destId="{0468B28E-9A07-4AE5-8F0A-F70DAC3BCA15}" srcOrd="3" destOrd="0" parTransId="{04D1AEE7-8F58-48DA-95DD-4D4A58FA7ECC}" sibTransId="{3F9FE726-7522-4765-96DD-EC98D9E14F86}"/>
    <dgm:cxn modelId="{B4FFAE52-9F1A-4555-B465-3DFF1E7A64D0}" type="presOf" srcId="{0468B28E-9A07-4AE5-8F0A-F70DAC3BCA15}" destId="{4E8C3BC9-949E-45AB-9F06-0F11023E8DD0}" srcOrd="0" destOrd="0" presId="urn:microsoft.com/office/officeart/2005/8/layout/venn1"/>
    <dgm:cxn modelId="{A0C58D57-BF56-459E-954E-5B506E32DE62}" srcId="{B8523D3E-BF9A-47B2-ABD7-19B43AE50FD5}" destId="{CB1A04D3-368A-4C0E-A41A-7CD0CDE3DA48}" srcOrd="0" destOrd="0" parTransId="{888A5155-5EE3-44A8-8722-B903D1CE06D5}" sibTransId="{2E8F098A-27E5-4E9A-85AD-D523AEF4F20A}"/>
    <dgm:cxn modelId="{05A5598C-D5D4-4AF6-B10B-C68764C04CF6}" type="presOf" srcId="{44BC3629-55D1-4A12-B947-DDF8B38F2EF4}" destId="{E72C1029-DB56-4615-B49B-73A9EF22B614}" srcOrd="0" destOrd="0" presId="urn:microsoft.com/office/officeart/2005/8/layout/venn1"/>
    <dgm:cxn modelId="{3C0DBFBB-7D78-4A05-9F46-7BB897983CF1}" type="presOf" srcId="{0E011264-50BA-4B14-9C68-CFDD05642323}" destId="{BA562AB7-3A66-423B-905F-8523BE05DC77}" srcOrd="0" destOrd="0" presId="urn:microsoft.com/office/officeart/2005/8/layout/venn1"/>
    <dgm:cxn modelId="{B40C70BD-96B8-49C2-ADBF-9AE05366E402}" type="presOf" srcId="{CB1A04D3-368A-4C0E-A41A-7CD0CDE3DA48}" destId="{BF4F7669-29A1-4358-B40D-D52BE9D7C060}" srcOrd="0" destOrd="0" presId="urn:microsoft.com/office/officeart/2005/8/layout/venn1"/>
    <dgm:cxn modelId="{BC0B3DC8-FB7A-4D79-B22D-BD5CB3AD7ECF}" type="presOf" srcId="{F361C3A2-F44A-4363-A53F-41E6DD05AFD5}" destId="{9B992A3E-C495-4669-B058-3163247371AA}" srcOrd="0" destOrd="0" presId="urn:microsoft.com/office/officeart/2005/8/layout/venn1"/>
    <dgm:cxn modelId="{181598E3-2D07-4A0F-B9F6-A36E1DDE6A55}" srcId="{B8523D3E-BF9A-47B2-ABD7-19B43AE50FD5}" destId="{8FF60C3F-EBE4-4C5F-B2B1-E9BBAB76ADE3}" srcOrd="1" destOrd="0" parTransId="{8CD0C058-C3A5-4E03-9AEF-4410016D301D}" sibTransId="{8ACEC700-04A0-4777-BECA-DA8879E28DA8}"/>
    <dgm:cxn modelId="{FECBAEFE-5934-4E10-9815-829C7360B2A6}" type="presOf" srcId="{8FF60C3F-EBE4-4C5F-B2B1-E9BBAB76ADE3}" destId="{62F3078B-FEEA-497F-A95A-663946BBB5FF}" srcOrd="0" destOrd="0" presId="urn:microsoft.com/office/officeart/2005/8/layout/venn1"/>
    <dgm:cxn modelId="{6916A1EC-320F-4452-8084-7891851553BB}" type="presParOf" srcId="{33FCF67F-D4BE-458D-B199-AC5EE4C46119}" destId="{B600B466-B0C2-46C1-BAE4-59C4E4FC6D2B}" srcOrd="0" destOrd="0" presId="urn:microsoft.com/office/officeart/2005/8/layout/venn1"/>
    <dgm:cxn modelId="{15466B91-5C43-4D25-85A8-6D30B9A35B01}" type="presParOf" srcId="{33FCF67F-D4BE-458D-B199-AC5EE4C46119}" destId="{BF4F7669-29A1-4358-B40D-D52BE9D7C060}" srcOrd="1" destOrd="0" presId="urn:microsoft.com/office/officeart/2005/8/layout/venn1"/>
    <dgm:cxn modelId="{1C2DDB67-78E8-44F6-AA08-FF61B892BB3C}" type="presParOf" srcId="{33FCF67F-D4BE-458D-B199-AC5EE4C46119}" destId="{30425926-722C-4775-A68D-997692F7A594}" srcOrd="2" destOrd="0" presId="urn:microsoft.com/office/officeart/2005/8/layout/venn1"/>
    <dgm:cxn modelId="{E8587560-D506-4434-BC8F-1D7986BD6D9F}" type="presParOf" srcId="{33FCF67F-D4BE-458D-B199-AC5EE4C46119}" destId="{62F3078B-FEEA-497F-A95A-663946BBB5FF}" srcOrd="3" destOrd="0" presId="urn:microsoft.com/office/officeart/2005/8/layout/venn1"/>
    <dgm:cxn modelId="{6336E08F-2767-4BEC-9242-95F6CC72C4C6}" type="presParOf" srcId="{33FCF67F-D4BE-458D-B199-AC5EE4C46119}" destId="{8D1B8BE0-FF60-4ACE-B4ED-212ED9A38FDA}" srcOrd="4" destOrd="0" presId="urn:microsoft.com/office/officeart/2005/8/layout/venn1"/>
    <dgm:cxn modelId="{AF57550F-2B75-4390-A31D-B8D7F0AC50EF}" type="presParOf" srcId="{33FCF67F-D4BE-458D-B199-AC5EE4C46119}" destId="{BA562AB7-3A66-423B-905F-8523BE05DC77}" srcOrd="5" destOrd="0" presId="urn:microsoft.com/office/officeart/2005/8/layout/venn1"/>
    <dgm:cxn modelId="{80F78F0E-4E97-482A-8FA6-3E9A29C9585C}" type="presParOf" srcId="{33FCF67F-D4BE-458D-B199-AC5EE4C46119}" destId="{CAC071B8-4180-44A6-8C03-F5B3AF7CB39C}" srcOrd="6" destOrd="0" presId="urn:microsoft.com/office/officeart/2005/8/layout/venn1"/>
    <dgm:cxn modelId="{8784C7AC-E33C-4546-8628-92153FDFBBD9}" type="presParOf" srcId="{33FCF67F-D4BE-458D-B199-AC5EE4C46119}" destId="{4E8C3BC9-949E-45AB-9F06-0F11023E8DD0}" srcOrd="7" destOrd="0" presId="urn:microsoft.com/office/officeart/2005/8/layout/venn1"/>
    <dgm:cxn modelId="{A09E13D8-1382-44FC-A0DB-0BD8B2CEDC50}" type="presParOf" srcId="{33FCF67F-D4BE-458D-B199-AC5EE4C46119}" destId="{1E5C9CEA-1A65-456A-926F-BE7824A93093}" srcOrd="8" destOrd="0" presId="urn:microsoft.com/office/officeart/2005/8/layout/venn1"/>
    <dgm:cxn modelId="{20F7A118-876D-4BEA-83AF-2530ED677CCA}" type="presParOf" srcId="{33FCF67F-D4BE-458D-B199-AC5EE4C46119}" destId="{E72C1029-DB56-4615-B49B-73A9EF22B614}" srcOrd="9" destOrd="0" presId="urn:microsoft.com/office/officeart/2005/8/layout/venn1"/>
    <dgm:cxn modelId="{19F6497F-795C-4733-A3C7-B717A90F0E0C}" type="presParOf" srcId="{33FCF67F-D4BE-458D-B199-AC5EE4C46119}" destId="{96F4E73E-5B81-4E62-A842-B42CAFB3B5C1}" srcOrd="10" destOrd="0" presId="urn:microsoft.com/office/officeart/2005/8/layout/venn1"/>
    <dgm:cxn modelId="{9A65C787-06C5-45AD-951C-1058A41706CE}" type="presParOf" srcId="{33FCF67F-D4BE-458D-B199-AC5EE4C46119}" destId="{9B992A3E-C495-4669-B058-3163247371AA}" srcOrd="11"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8134D-1340-4B43-837C-23C6800DA0EB}">
      <dsp:nvSpPr>
        <dsp:cNvPr id="0" name=""/>
        <dsp:cNvSpPr/>
      </dsp:nvSpPr>
      <dsp:spPr>
        <a:xfrm>
          <a:off x="2110595" y="527981"/>
          <a:ext cx="3516039" cy="3516039"/>
        </a:xfrm>
        <a:prstGeom prst="blockArc">
          <a:avLst>
            <a:gd name="adj1" fmla="val 10800000"/>
            <a:gd name="adj2" fmla="val 16200000"/>
            <a:gd name="adj3" fmla="val 464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25044A-669B-4A1B-822B-D36C8E70A61D}">
      <dsp:nvSpPr>
        <dsp:cNvPr id="0" name=""/>
        <dsp:cNvSpPr/>
      </dsp:nvSpPr>
      <dsp:spPr>
        <a:xfrm>
          <a:off x="2110595" y="527981"/>
          <a:ext cx="3516039" cy="3516039"/>
        </a:xfrm>
        <a:prstGeom prst="blockArc">
          <a:avLst>
            <a:gd name="adj1" fmla="val 5400000"/>
            <a:gd name="adj2" fmla="val 10800000"/>
            <a:gd name="adj3" fmla="val 464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6DEAA0-DC9C-4276-8B5A-2B15C9C3AB7F}">
      <dsp:nvSpPr>
        <dsp:cNvPr id="0" name=""/>
        <dsp:cNvSpPr/>
      </dsp:nvSpPr>
      <dsp:spPr>
        <a:xfrm>
          <a:off x="2110595" y="527981"/>
          <a:ext cx="3516039" cy="3516039"/>
        </a:xfrm>
        <a:prstGeom prst="blockArc">
          <a:avLst>
            <a:gd name="adj1" fmla="val 0"/>
            <a:gd name="adj2" fmla="val 5400000"/>
            <a:gd name="adj3" fmla="val 464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C1C06C-106C-4BB2-9B56-64F8FADD83A0}">
      <dsp:nvSpPr>
        <dsp:cNvPr id="0" name=""/>
        <dsp:cNvSpPr/>
      </dsp:nvSpPr>
      <dsp:spPr>
        <a:xfrm>
          <a:off x="2110595" y="527981"/>
          <a:ext cx="3516039" cy="3516039"/>
        </a:xfrm>
        <a:prstGeom prst="blockArc">
          <a:avLst>
            <a:gd name="adj1" fmla="val 16200000"/>
            <a:gd name="adj2" fmla="val 0"/>
            <a:gd name="adj3" fmla="val 464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70C382-DEA1-4587-8DEC-37460ED96B78}">
      <dsp:nvSpPr>
        <dsp:cNvPr id="0" name=""/>
        <dsp:cNvSpPr/>
      </dsp:nvSpPr>
      <dsp:spPr>
        <a:xfrm>
          <a:off x="2962373" y="1502849"/>
          <a:ext cx="1618849" cy="161884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0" kern="1200" dirty="0">
              <a:latin typeface="Fierce Vector" panose="00000500000000000000" pitchFamily="50" charset="0"/>
            </a:rPr>
            <a:t>Well-being</a:t>
          </a:r>
        </a:p>
      </dsp:txBody>
      <dsp:txXfrm>
        <a:off x="3199448" y="1739924"/>
        <a:ext cx="1144699" cy="1144699"/>
      </dsp:txXfrm>
    </dsp:sp>
    <dsp:sp modelId="{D41E44F6-0DCD-4A2D-8CEE-1B48ACE8E46C}">
      <dsp:nvSpPr>
        <dsp:cNvPr id="0" name=""/>
        <dsp:cNvSpPr/>
      </dsp:nvSpPr>
      <dsp:spPr>
        <a:xfrm>
          <a:off x="3302017" y="2179"/>
          <a:ext cx="1133194" cy="11331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mj-lt"/>
            </a:rPr>
            <a:t>Physical</a:t>
          </a:r>
        </a:p>
      </dsp:txBody>
      <dsp:txXfrm>
        <a:off x="3467969" y="168131"/>
        <a:ext cx="801290" cy="801290"/>
      </dsp:txXfrm>
    </dsp:sp>
    <dsp:sp modelId="{388954ED-7AFA-474E-86D9-DA56901BE4B2}">
      <dsp:nvSpPr>
        <dsp:cNvPr id="0" name=""/>
        <dsp:cNvSpPr/>
      </dsp:nvSpPr>
      <dsp:spPr>
        <a:xfrm>
          <a:off x="5019242" y="1719403"/>
          <a:ext cx="1133194" cy="11331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Social</a:t>
          </a:r>
        </a:p>
      </dsp:txBody>
      <dsp:txXfrm>
        <a:off x="5185194" y="1885355"/>
        <a:ext cx="801290" cy="801290"/>
      </dsp:txXfrm>
    </dsp:sp>
    <dsp:sp modelId="{EE7E33F6-2F7C-4E79-BE67-D36B1220CB1A}">
      <dsp:nvSpPr>
        <dsp:cNvPr id="0" name=""/>
        <dsp:cNvSpPr/>
      </dsp:nvSpPr>
      <dsp:spPr>
        <a:xfrm>
          <a:off x="3302017" y="3436628"/>
          <a:ext cx="1133194" cy="11331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Environment</a:t>
          </a:r>
        </a:p>
      </dsp:txBody>
      <dsp:txXfrm>
        <a:off x="3467969" y="3602580"/>
        <a:ext cx="801290" cy="801290"/>
      </dsp:txXfrm>
    </dsp:sp>
    <dsp:sp modelId="{D291685E-295A-4EBF-AC5E-C350B9BFA325}">
      <dsp:nvSpPr>
        <dsp:cNvPr id="0" name=""/>
        <dsp:cNvSpPr/>
      </dsp:nvSpPr>
      <dsp:spPr>
        <a:xfrm>
          <a:off x="1584793" y="1719403"/>
          <a:ext cx="1133194" cy="11331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Psychological</a:t>
          </a:r>
        </a:p>
      </dsp:txBody>
      <dsp:txXfrm>
        <a:off x="1750745" y="1885355"/>
        <a:ext cx="801290" cy="801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0B466-B0C2-46C1-BAE4-59C4E4FC6D2B}">
      <dsp:nvSpPr>
        <dsp:cNvPr id="0" name=""/>
        <dsp:cNvSpPr/>
      </dsp:nvSpPr>
      <dsp:spPr>
        <a:xfrm>
          <a:off x="3517110" y="1049779"/>
          <a:ext cx="1406394" cy="140639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BF4F7669-29A1-4358-B40D-D52BE9D7C060}">
      <dsp:nvSpPr>
        <dsp:cNvPr id="0" name=""/>
        <dsp:cNvSpPr/>
      </dsp:nvSpPr>
      <dsp:spPr>
        <a:xfrm>
          <a:off x="3341311" y="0"/>
          <a:ext cx="1757992" cy="9576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i="0" kern="1200" dirty="0"/>
            <a:t>Insomnia, disturbed sleep or exhaustion</a:t>
          </a:r>
        </a:p>
      </dsp:txBody>
      <dsp:txXfrm>
        <a:off x="3341311" y="0"/>
        <a:ext cx="1757992" cy="957661"/>
      </dsp:txXfrm>
    </dsp:sp>
    <dsp:sp modelId="{30425926-722C-4775-A68D-997692F7A594}">
      <dsp:nvSpPr>
        <dsp:cNvPr id="0" name=""/>
        <dsp:cNvSpPr/>
      </dsp:nvSpPr>
      <dsp:spPr>
        <a:xfrm>
          <a:off x="3973602" y="1313364"/>
          <a:ext cx="1406394" cy="140639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62F3078B-FEEA-497F-A95A-663946BBB5FF}">
      <dsp:nvSpPr>
        <dsp:cNvPr id="0" name=""/>
        <dsp:cNvSpPr/>
      </dsp:nvSpPr>
      <dsp:spPr>
        <a:xfrm>
          <a:off x="5484304" y="912058"/>
          <a:ext cx="1665991" cy="10488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i="0" kern="1200"/>
            <a:t>Decreasing concentration or increased forgetfulness</a:t>
          </a:r>
        </a:p>
      </dsp:txBody>
      <dsp:txXfrm>
        <a:off x="5484304" y="912058"/>
        <a:ext cx="1665991" cy="1048867"/>
      </dsp:txXfrm>
    </dsp:sp>
    <dsp:sp modelId="{8D1B8BE0-FF60-4ACE-B4ED-212ED9A38FDA}">
      <dsp:nvSpPr>
        <dsp:cNvPr id="0" name=""/>
        <dsp:cNvSpPr/>
      </dsp:nvSpPr>
      <dsp:spPr>
        <a:xfrm>
          <a:off x="3973602" y="1840534"/>
          <a:ext cx="1406394" cy="140639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BA562AB7-3A66-423B-905F-8523BE05DC77}">
      <dsp:nvSpPr>
        <dsp:cNvPr id="0" name=""/>
        <dsp:cNvSpPr/>
      </dsp:nvSpPr>
      <dsp:spPr>
        <a:xfrm>
          <a:off x="5484304" y="2476239"/>
          <a:ext cx="1665991" cy="11719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i="0" kern="1200"/>
            <a:t>Physical symptoms</a:t>
          </a:r>
        </a:p>
      </dsp:txBody>
      <dsp:txXfrm>
        <a:off x="5484304" y="2476239"/>
        <a:ext cx="1665991" cy="1171995"/>
      </dsp:txXfrm>
    </dsp:sp>
    <dsp:sp modelId="{CAC071B8-4180-44A6-8C03-F5B3AF7CB39C}">
      <dsp:nvSpPr>
        <dsp:cNvPr id="0" name=""/>
        <dsp:cNvSpPr/>
      </dsp:nvSpPr>
      <dsp:spPr>
        <a:xfrm>
          <a:off x="3517110" y="2104575"/>
          <a:ext cx="1406394" cy="140639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4E8C3BC9-949E-45AB-9F06-0F11023E8DD0}">
      <dsp:nvSpPr>
        <dsp:cNvPr id="0" name=""/>
        <dsp:cNvSpPr/>
      </dsp:nvSpPr>
      <dsp:spPr>
        <a:xfrm>
          <a:off x="3341311" y="3602631"/>
          <a:ext cx="1757992" cy="9576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i="0" kern="1200"/>
            <a:t>Increased </a:t>
          </a:r>
          <a:r>
            <a:rPr lang="en-GB" sz="1600" b="1" i="0" u="none" kern="1200">
              <a:hlinkClick xmlns:r="http://schemas.openxmlformats.org/officeDocument/2006/relationships" r:id="rId1">
                <a:extLst>
                  <a:ext uri="{A12FA001-AC4F-418D-AE19-62706E023703}">
                    <ahyp:hlinkClr xmlns:ahyp="http://schemas.microsoft.com/office/drawing/2018/hyperlinkcolor" val="tx"/>
                  </a:ext>
                </a:extLst>
              </a:hlinkClick>
            </a:rPr>
            <a:t>anxiety</a:t>
          </a:r>
          <a:r>
            <a:rPr lang="en-GB" sz="1600" b="1" i="0" u="none" kern="1200"/>
            <a:t> </a:t>
          </a:r>
          <a:r>
            <a:rPr lang="en-GB" sz="1600" b="1" i="0" kern="1200"/>
            <a:t>or anger</a:t>
          </a:r>
          <a:endParaRPr lang="en-GB" sz="1600" b="1" i="0" kern="1200" dirty="0"/>
        </a:p>
      </dsp:txBody>
      <dsp:txXfrm>
        <a:off x="3341311" y="3602631"/>
        <a:ext cx="1757992" cy="957661"/>
      </dsp:txXfrm>
    </dsp:sp>
    <dsp:sp modelId="{1E5C9CEA-1A65-456A-926F-BE7824A93093}">
      <dsp:nvSpPr>
        <dsp:cNvPr id="0" name=""/>
        <dsp:cNvSpPr/>
      </dsp:nvSpPr>
      <dsp:spPr>
        <a:xfrm>
          <a:off x="3060618" y="1840534"/>
          <a:ext cx="1406394" cy="140639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E72C1029-DB56-4615-B49B-73A9EF22B614}">
      <dsp:nvSpPr>
        <dsp:cNvPr id="0" name=""/>
        <dsp:cNvSpPr/>
      </dsp:nvSpPr>
      <dsp:spPr>
        <a:xfrm>
          <a:off x="1290319" y="2476239"/>
          <a:ext cx="1665991" cy="11719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i="0" kern="1200"/>
            <a:t>Decreased enjoyment and unusual changes in attitude</a:t>
          </a:r>
        </a:p>
      </dsp:txBody>
      <dsp:txXfrm>
        <a:off x="1290319" y="2476239"/>
        <a:ext cx="1665991" cy="1171995"/>
      </dsp:txXfrm>
    </dsp:sp>
    <dsp:sp modelId="{96F4E73E-5B81-4E62-A842-B42CAFB3B5C1}">
      <dsp:nvSpPr>
        <dsp:cNvPr id="0" name=""/>
        <dsp:cNvSpPr/>
      </dsp:nvSpPr>
      <dsp:spPr>
        <a:xfrm>
          <a:off x="3060618" y="1313364"/>
          <a:ext cx="1406394" cy="140639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9B992A3E-C495-4669-B058-3163247371AA}">
      <dsp:nvSpPr>
        <dsp:cNvPr id="0" name=""/>
        <dsp:cNvSpPr/>
      </dsp:nvSpPr>
      <dsp:spPr>
        <a:xfrm>
          <a:off x="1290319" y="912058"/>
          <a:ext cx="1665991" cy="11719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b="1" i="0" kern="1200"/>
            <a:t>Disconnect, apathy or hopelessness</a:t>
          </a:r>
        </a:p>
      </dsp:txBody>
      <dsp:txXfrm>
        <a:off x="1290319" y="912058"/>
        <a:ext cx="1665991" cy="117199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69F0C-360D-4CA0-A0AC-DEC322091B78}" type="datetimeFigureOut">
              <a:rPr lang="en-GB" smtClean="0"/>
              <a:t>18/03/2021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EBFAD-9D84-4AEA-9D4D-5E23F6E3CB52}" type="slidenum">
              <a:rPr lang="en-GB" smtClean="0"/>
              <a:t>‹#›</a:t>
            </a:fld>
            <a:endParaRPr lang="en-GB"/>
          </a:p>
        </p:txBody>
      </p:sp>
    </p:spTree>
    <p:extLst>
      <p:ext uri="{BB962C8B-B14F-4D97-AF65-F5344CB8AC3E}">
        <p14:creationId xmlns:p14="http://schemas.microsoft.com/office/powerpoint/2010/main" val="3357519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1011C5F-F113-483E-A8A9-CD052838FF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F40CE04A-0150-4DE6-AA3F-30E2E5C896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3316" name="Slide Number Placeholder 3">
            <a:extLst>
              <a:ext uri="{FF2B5EF4-FFF2-40B4-BE49-F238E27FC236}">
                <a16:creationId xmlns:a16="http://schemas.microsoft.com/office/drawing/2014/main" id="{0EB82DBD-4CBE-4BB4-A56D-C9549A927E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5EEEBE9-5577-4C2E-BED8-5CAB0087C1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877E711-A20A-444E-A472-368AC960A2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2785428-CBAD-4278-9BDC-2B43A77DE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1748" name="Slide Number Placeholder 3">
            <a:extLst>
              <a:ext uri="{FF2B5EF4-FFF2-40B4-BE49-F238E27FC236}">
                <a16:creationId xmlns:a16="http://schemas.microsoft.com/office/drawing/2014/main" id="{17B45303-56C9-44C5-8ABB-02C612AD76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5BD6B43-6C5E-43AD-8A1C-F3B763F84B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90E4968-2918-40DD-B79F-60D71FD62F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6D096CD-89CA-4A51-AC99-7AD2648B62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solidFill>
                  <a:srgbClr val="000000"/>
                </a:solidFill>
                <a:latin typeface="Arial" panose="020B0604020202020204" pitchFamily="34" charset="0"/>
              </a:rPr>
              <a:t>1988 Seoul Olympics - </a:t>
            </a:r>
            <a:r>
              <a:rPr lang="en-GB" altLang="en-US" dirty="0" err="1">
                <a:solidFill>
                  <a:srgbClr val="000000"/>
                </a:solidFill>
                <a:latin typeface="Arial" panose="020B0604020202020204" pitchFamily="34" charset="0"/>
              </a:rPr>
              <a:t>Mens</a:t>
            </a:r>
            <a:r>
              <a:rPr lang="en-GB" altLang="en-US" dirty="0">
                <a:solidFill>
                  <a:srgbClr val="000000"/>
                </a:solidFill>
                <a:latin typeface="Arial" panose="020B0604020202020204" pitchFamily="34" charset="0"/>
              </a:rPr>
              <a:t> 1500m Final Great Britain's Steve Cram holds his head in his hands after finishing in fourth place in the Olympic Stadium, Seoul Sports Complex, Seoul, South Korea.</a:t>
            </a:r>
          </a:p>
          <a:p>
            <a:endParaRPr lang="en-GB" altLang="en-US" dirty="0">
              <a:solidFill>
                <a:srgbClr val="000000"/>
              </a:solidFill>
              <a:latin typeface="Arial" panose="020B0604020202020204" pitchFamily="34" charset="0"/>
            </a:endParaRPr>
          </a:p>
          <a:p>
            <a:r>
              <a:rPr lang="en-GB" altLang="en-US" dirty="0">
                <a:solidFill>
                  <a:srgbClr val="212121"/>
                </a:solidFill>
                <a:latin typeface="Ubuntu"/>
              </a:rPr>
              <a:t>Jack Green images screaming after falling in the 400m hurdles semi-finals at the 2012 Olympics</a:t>
            </a:r>
          </a:p>
          <a:p>
            <a:endParaRPr lang="en-GB" altLang="en-US" dirty="0">
              <a:solidFill>
                <a:srgbClr val="212121"/>
              </a:solidFill>
              <a:latin typeface="Ubuntu"/>
            </a:endParaRPr>
          </a:p>
          <a:p>
            <a:r>
              <a:rPr lang="en-GB" altLang="en-US" dirty="0">
                <a:solidFill>
                  <a:srgbClr val="212121"/>
                </a:solidFill>
                <a:latin typeface="Ubuntu"/>
              </a:rPr>
              <a:t>The 28-year-old is a two-time Olympian, having competed in the 400m hurdles at the 2012 Games in London and in Rio four years later, also forming part of the 4x400m team to finish fourth in London.</a:t>
            </a:r>
          </a:p>
          <a:p>
            <a:endParaRPr lang="en-GB" altLang="en-US" dirty="0">
              <a:solidFill>
                <a:srgbClr val="212121"/>
              </a:solidFill>
              <a:latin typeface="Ubuntu"/>
            </a:endParaRPr>
          </a:p>
          <a:p>
            <a:r>
              <a:rPr lang="en-GB" altLang="en-US" dirty="0">
                <a:solidFill>
                  <a:srgbClr val="212121"/>
                </a:solidFill>
                <a:latin typeface="Ubuntu"/>
              </a:rPr>
              <a:t>“For someone with mental health problems it’s tough giving your whole life to track and field. You have to find the balance,” he said then.</a:t>
            </a:r>
          </a:p>
          <a:p>
            <a:endParaRPr lang="en-GB" altLang="en-US" dirty="0">
              <a:solidFill>
                <a:srgbClr val="212121"/>
              </a:solidFill>
              <a:latin typeface="Ubuntu"/>
            </a:endParaRPr>
          </a:p>
          <a:p>
            <a:r>
              <a:rPr lang="en-GB" altLang="en-US" dirty="0">
                <a:solidFill>
                  <a:srgbClr val="212121"/>
                </a:solidFill>
                <a:latin typeface="Ubuntu"/>
              </a:rPr>
              <a:t>I had every intention of training towards a third Olympic Games but after taking some time out and learning more about myself I came to realise that I wasn’t willing to give myself to the sport and make the necessary sacrifices to be the best I could be on the track.</a:t>
            </a:r>
          </a:p>
          <a:p>
            <a:endParaRPr lang="en-GB" altLang="en-US" dirty="0">
              <a:solidFill>
                <a:srgbClr val="212121"/>
              </a:solidFill>
              <a:latin typeface="Ubuntu"/>
            </a:endParaRPr>
          </a:p>
          <a:p>
            <a:r>
              <a:rPr lang="en-GB" altLang="en-US" dirty="0">
                <a:solidFill>
                  <a:srgbClr val="212121"/>
                </a:solidFill>
                <a:latin typeface="Ubuntu"/>
              </a:rPr>
              <a:t>“I was not willing to lose myself or anything else in the hunt for Olympic success. There’s a damn sight more to life than running around and after nearly 10 years at the elite level I’m more than happy to move forward with the next part of my story.</a:t>
            </a:r>
          </a:p>
          <a:p>
            <a:endParaRPr lang="en-GB" altLang="en-US" dirty="0">
              <a:solidFill>
                <a:srgbClr val="212121"/>
              </a:solidFill>
              <a:latin typeface="Ubuntu"/>
            </a:endParaRPr>
          </a:p>
          <a:p>
            <a:r>
              <a:rPr lang="en-GB" altLang="en-US" dirty="0">
                <a:solidFill>
                  <a:srgbClr val="212121"/>
                </a:solidFill>
                <a:latin typeface="Ubuntu"/>
              </a:rPr>
              <a:t>“I finish my athletics career having represented my country at every major championships possible, including two Olympics. This was something I dreamt of as an eight-year-</a:t>
            </a:r>
            <a:r>
              <a:rPr lang="en-GB" altLang="en-US" dirty="0" err="1">
                <a:solidFill>
                  <a:srgbClr val="212121"/>
                </a:solidFill>
                <a:latin typeface="Ubuntu"/>
              </a:rPr>
              <a:t>old.I</a:t>
            </a:r>
            <a:r>
              <a:rPr lang="en-GB" altLang="en-US" dirty="0">
                <a:solidFill>
                  <a:srgbClr val="212121"/>
                </a:solidFill>
                <a:latin typeface="Ubuntu"/>
              </a:rPr>
              <a:t> didn’t quite get the gold but I did achieve my dream!</a:t>
            </a:r>
          </a:p>
          <a:p>
            <a:endParaRPr lang="en-GB" altLang="en-US" dirty="0">
              <a:solidFill>
                <a:srgbClr val="212121"/>
              </a:solidFill>
              <a:latin typeface="Ubuntu"/>
            </a:endParaRPr>
          </a:p>
          <a:p>
            <a:r>
              <a:rPr lang="en-GB" altLang="en-US" dirty="0">
                <a:solidFill>
                  <a:srgbClr val="212121"/>
                </a:solidFill>
                <a:latin typeface="Ubuntu"/>
              </a:rPr>
              <a:t>Fourth at the Olympics, bronze medals from the Worlds and Europeans and a fourth at the Commonwealths. </a:t>
            </a:r>
          </a:p>
          <a:p>
            <a:br>
              <a:rPr lang="en-GB" altLang="en-US" dirty="0"/>
            </a:br>
            <a:endParaRPr lang="en-GB" altLang="en-US" dirty="0">
              <a:solidFill>
                <a:srgbClr val="000000"/>
              </a:solidFill>
              <a:latin typeface="Arial" panose="020B0604020202020204" pitchFamily="34" charset="0"/>
            </a:endParaRPr>
          </a:p>
          <a:p>
            <a:endParaRPr lang="en-GB" altLang="en-US" dirty="0"/>
          </a:p>
        </p:txBody>
      </p:sp>
      <p:sp>
        <p:nvSpPr>
          <p:cNvPr id="33796" name="Slide Number Placeholder 3">
            <a:extLst>
              <a:ext uri="{FF2B5EF4-FFF2-40B4-BE49-F238E27FC236}">
                <a16:creationId xmlns:a16="http://schemas.microsoft.com/office/drawing/2014/main" id="{54B1AF4A-CEC6-4B50-B48E-4CA8EE9D39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28AB5B4-30A0-4A6D-AD9C-92F81466F5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A43E9F23-D4C1-48BE-A074-E3000B3C73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8D008A96-71D9-4FA6-B358-E765882B2E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5844" name="Slide Number Placeholder 3">
            <a:extLst>
              <a:ext uri="{FF2B5EF4-FFF2-40B4-BE49-F238E27FC236}">
                <a16:creationId xmlns:a16="http://schemas.microsoft.com/office/drawing/2014/main" id="{B7411A43-2B19-4823-9892-0988C58C6D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99AE12D-2489-4965-A3CE-D5A42C509D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4C672D1-302B-45BC-B06A-0FD18ED95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41D618AB-24E8-4778-8D3E-BD8EDBE83D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7892" name="Slide Number Placeholder 3">
            <a:extLst>
              <a:ext uri="{FF2B5EF4-FFF2-40B4-BE49-F238E27FC236}">
                <a16:creationId xmlns:a16="http://schemas.microsoft.com/office/drawing/2014/main" id="{E7041E3E-E298-4AAD-A418-9DDBDBF759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577216F-A7B1-43BE-9723-17CF7217559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1613F97-1361-4588-838A-AA3A45A92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E987A7B6-97AA-41B7-AC41-E37C012BD9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9940" name="Slide Number Placeholder 3">
            <a:extLst>
              <a:ext uri="{FF2B5EF4-FFF2-40B4-BE49-F238E27FC236}">
                <a16:creationId xmlns:a16="http://schemas.microsoft.com/office/drawing/2014/main" id="{89A3BCDA-658A-4AC9-85D8-5560856693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EA6F6B-CD4A-40F1-90A5-5E48F0B8F08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2B29E79-EBD0-41DA-B325-F878754A2C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1E8E0DF-B549-4988-B7A2-3C4B8B8636AC}"/>
              </a:ext>
            </a:extLst>
          </p:cNvPr>
          <p:cNvSpPr>
            <a:spLocks noGrp="1"/>
          </p:cNvSpPr>
          <p:nvPr>
            <p:ph type="body" idx="1"/>
          </p:nvPr>
        </p:nvSpPr>
        <p:spPr/>
        <p:txBody>
          <a:bodyPr/>
          <a:lstStyle/>
          <a:p>
            <a:pPr>
              <a:defRPr/>
            </a:pPr>
            <a:endParaRPr lang="en-GB" dirty="0"/>
          </a:p>
        </p:txBody>
      </p:sp>
      <p:sp>
        <p:nvSpPr>
          <p:cNvPr id="41988" name="Slide Number Placeholder 3">
            <a:extLst>
              <a:ext uri="{FF2B5EF4-FFF2-40B4-BE49-F238E27FC236}">
                <a16:creationId xmlns:a16="http://schemas.microsoft.com/office/drawing/2014/main" id="{96A691ED-E4C8-4CAD-924A-8A9652353D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40E98E5-002D-48CE-B041-4E49CC4C1B3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34EE35F-489A-4597-BD40-6508AC4CC4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F7F8C7F-F4BB-463C-96CD-24FD378ACF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4036" name="Slide Number Placeholder 3">
            <a:extLst>
              <a:ext uri="{FF2B5EF4-FFF2-40B4-BE49-F238E27FC236}">
                <a16:creationId xmlns:a16="http://schemas.microsoft.com/office/drawing/2014/main" id="{4185E804-6820-48B7-9192-1A24CB67DF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0A442E5-1E84-457B-AF36-223131C69A7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5E3E084-C8A3-4517-A3F1-412E695724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C5B79E7C-ADA6-49D2-B36D-9455F463CC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6084" name="Slide Number Placeholder 3">
            <a:extLst>
              <a:ext uri="{FF2B5EF4-FFF2-40B4-BE49-F238E27FC236}">
                <a16:creationId xmlns:a16="http://schemas.microsoft.com/office/drawing/2014/main" id="{243802F1-553A-4ECF-90A7-9DEF98540E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E521435-F6BD-4A3E-BA76-AB80A8E9666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A2E36FE-DF8D-424A-967D-84AC4B5F4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CE49509E-6FBA-49D4-AD8E-88381E735C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5364" name="Slide Number Placeholder 3">
            <a:extLst>
              <a:ext uri="{FF2B5EF4-FFF2-40B4-BE49-F238E27FC236}">
                <a16:creationId xmlns:a16="http://schemas.microsoft.com/office/drawing/2014/main" id="{CF7FC26A-C632-494D-BEDB-FC51D9E734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7AEF339-890B-47F6-A27F-CA831D7964E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A35D86D-2E67-49C8-A7A5-5CB54695EE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881E1281-94A6-4876-98FC-5A1241CB28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7412" name="Slide Number Placeholder 3">
            <a:extLst>
              <a:ext uri="{FF2B5EF4-FFF2-40B4-BE49-F238E27FC236}">
                <a16:creationId xmlns:a16="http://schemas.microsoft.com/office/drawing/2014/main" id="{6842AAE0-1D56-420B-BCC2-FA0AF8723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531E599-7E4C-4628-AC96-D5E99D10F94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6B2BE8F-1A73-43C8-9B74-1C3D55938D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1E7EEFB-9D54-4666-A164-28F450973E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a:p>
            <a:endParaRPr lang="en-GB" altLang="en-US" dirty="0"/>
          </a:p>
        </p:txBody>
      </p:sp>
      <p:sp>
        <p:nvSpPr>
          <p:cNvPr id="19460" name="Slide Number Placeholder 3">
            <a:extLst>
              <a:ext uri="{FF2B5EF4-FFF2-40B4-BE49-F238E27FC236}">
                <a16:creationId xmlns:a16="http://schemas.microsoft.com/office/drawing/2014/main" id="{44942A48-7B2F-4156-B04B-88394EE4C3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BC1F480-A0E2-44E9-9D51-710C435B26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34DF477-4515-423F-89D0-63FF8A7ED7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5CFB18-DB10-4B14-A265-B99F4B09FC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1508" name="Slide Number Placeholder 3">
            <a:extLst>
              <a:ext uri="{FF2B5EF4-FFF2-40B4-BE49-F238E27FC236}">
                <a16:creationId xmlns:a16="http://schemas.microsoft.com/office/drawing/2014/main" id="{250A411E-37B0-402F-BD12-75EC51E0E9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8A56E2C-A7CA-4664-83F7-9EA3E01785B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7A21D6C-5ADE-434C-B4A0-02E6411FA9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C88AD8D-8592-4593-8785-3A203B0ED5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3556" name="Slide Number Placeholder 3">
            <a:extLst>
              <a:ext uri="{FF2B5EF4-FFF2-40B4-BE49-F238E27FC236}">
                <a16:creationId xmlns:a16="http://schemas.microsoft.com/office/drawing/2014/main" id="{C6AD2176-C453-441D-87F1-179636DC0A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643DE6F-710C-4CB4-8540-E2FFD22602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7888AB4-EAF6-4A2B-861C-14161ACB8B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D40A3ED-F9F7-403F-833A-4FE0BEDA6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cs typeface="Times New Roman" panose="02020603050405020304" pitchFamily="18" charset="0"/>
            </a:endParaRPr>
          </a:p>
        </p:txBody>
      </p:sp>
      <p:sp>
        <p:nvSpPr>
          <p:cNvPr id="25604" name="Slide Number Placeholder 3">
            <a:extLst>
              <a:ext uri="{FF2B5EF4-FFF2-40B4-BE49-F238E27FC236}">
                <a16:creationId xmlns:a16="http://schemas.microsoft.com/office/drawing/2014/main" id="{F96E7048-77DC-4A1A-8FCD-A40F11EA0C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681FDF1-7F80-47A0-AFDC-803FB4F4092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3F91DDD-5849-4611-A7CA-DA2E645FEF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807DADE4-5F01-47F9-87B8-77E4D86F61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7652" name="Slide Number Placeholder 3">
            <a:extLst>
              <a:ext uri="{FF2B5EF4-FFF2-40B4-BE49-F238E27FC236}">
                <a16:creationId xmlns:a16="http://schemas.microsoft.com/office/drawing/2014/main" id="{8822CCB8-B279-4144-9E49-CDF8B8DF06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0300C25-4016-4555-836E-1FBFCEAFFD4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02E09AC-86A6-4CC1-A0C5-B821245860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4B35D2F-D168-49F3-A57E-5071AA9AB5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9700" name="Slide Number Placeholder 3">
            <a:extLst>
              <a:ext uri="{FF2B5EF4-FFF2-40B4-BE49-F238E27FC236}">
                <a16:creationId xmlns:a16="http://schemas.microsoft.com/office/drawing/2014/main" id="{2226DC5B-28ED-448E-A895-8F12E1F29A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5490494-9643-416F-AB7F-C31FCA5D52A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WA logo with R Mark - White RGB.png">
            <a:extLst>
              <a:ext uri="{FF2B5EF4-FFF2-40B4-BE49-F238E27FC236}">
                <a16:creationId xmlns:a16="http://schemas.microsoft.com/office/drawing/2014/main" id="{E0055E40-43E5-4983-A668-5BF198DE48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3834" y="400051"/>
            <a:ext cx="151553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614811" y="5257655"/>
            <a:ext cx="8534400" cy="803958"/>
          </a:xfrm>
        </p:spPr>
        <p:txBody>
          <a:bodyPr lIns="0" tIns="0" rIns="0" bIns="0">
            <a:noAutofit/>
          </a:bodyPr>
          <a:lstStyle>
            <a:lvl1pPr marL="0" indent="0" algn="l" eaLnBrk="1" fontAlgn="auto" hangingPunct="1">
              <a:spcAft>
                <a:spcPts val="0"/>
              </a:spcAft>
              <a:buFont typeface="Arial"/>
              <a:buNone/>
              <a:defRPr sz="3200">
                <a:solidFill>
                  <a:schemeClr val="tx1">
                    <a:tint val="75000"/>
                  </a:schemeClr>
                </a:solidFill>
                <a:latin typeface="DINOT-Bold" panose="02000503030000020004" pitchFamily="50" charset="0"/>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721145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powerpoint-headers.tif">
            <a:extLst>
              <a:ext uri="{FF2B5EF4-FFF2-40B4-BE49-F238E27FC236}">
                <a16:creationId xmlns:a16="http://schemas.microsoft.com/office/drawing/2014/main" id="{EA57813A-E043-49A2-B4D9-B303080158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93838"/>
            <a:ext cx="10972800" cy="600454"/>
          </a:xfrm>
        </p:spPr>
        <p:txBody>
          <a:bodyPr lIns="0" tIns="0" rIns="0" bIns="0">
            <a:noAutofit/>
          </a:bodyPr>
          <a:lstStyle>
            <a:lvl1pPr algn="l">
              <a:defRPr sz="4000" b="1">
                <a:latin typeface="Segoe UI"/>
                <a:cs typeface="Segoe UI"/>
              </a:defRPr>
            </a:lvl1pPr>
          </a:lstStyle>
          <a:p>
            <a:r>
              <a:rPr lang="en-GB" dirty="0"/>
              <a:t>Click to edit Master title style</a:t>
            </a:r>
            <a:endParaRPr lang="en-US" dirty="0"/>
          </a:p>
        </p:txBody>
      </p:sp>
      <p:sp>
        <p:nvSpPr>
          <p:cNvPr id="3" name="Content Placeholder 2"/>
          <p:cNvSpPr>
            <a:spLocks noGrp="1"/>
          </p:cNvSpPr>
          <p:nvPr>
            <p:ph idx="1"/>
          </p:nvPr>
        </p:nvSpPr>
        <p:spPr>
          <a:xfrm>
            <a:off x="609600" y="2549939"/>
            <a:ext cx="10972800" cy="4076148"/>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2959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tart - Blank">
    <p:spTree>
      <p:nvGrpSpPr>
        <p:cNvPr id="1" name=""/>
        <p:cNvGrpSpPr/>
        <p:nvPr/>
      </p:nvGrpSpPr>
      <p:grpSpPr>
        <a:xfrm>
          <a:off x="0" y="0"/>
          <a:ext cx="0" cy="0"/>
          <a:chOff x="0" y="0"/>
          <a:chExt cx="0" cy="0"/>
        </a:xfrm>
      </p:grpSpPr>
      <p:pic>
        <p:nvPicPr>
          <p:cNvPr id="2" name="Picture 2" descr="powerpoint-headers.tif">
            <a:extLst>
              <a:ext uri="{FF2B5EF4-FFF2-40B4-BE49-F238E27FC236}">
                <a16:creationId xmlns:a16="http://schemas.microsoft.com/office/drawing/2014/main" id="{8DB65CA4-2CAA-4D80-9FC3-5D46168401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33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pic>
        <p:nvPicPr>
          <p:cNvPr id="5" name="Picture 6" descr="augmentum-mark-faint.png">
            <a:extLst>
              <a:ext uri="{FF2B5EF4-FFF2-40B4-BE49-F238E27FC236}">
                <a16:creationId xmlns:a16="http://schemas.microsoft.com/office/drawing/2014/main" id="{9890E438-7D57-4179-BB6E-0C5F32C1AA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52267" y="3440114"/>
            <a:ext cx="4639733"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owerpoint-headers.tif">
            <a:extLst>
              <a:ext uri="{FF2B5EF4-FFF2-40B4-BE49-F238E27FC236}">
                <a16:creationId xmlns:a16="http://schemas.microsoft.com/office/drawing/2014/main" id="{5391B1C3-2154-4258-9C46-159D71A1A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2548800"/>
            <a:ext cx="5384800" cy="39810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2548800"/>
            <a:ext cx="5384800" cy="3981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609600" y="1493838"/>
            <a:ext cx="10972800" cy="600454"/>
          </a:xfrm>
        </p:spPr>
        <p:txBody>
          <a:bodyPr lIns="0" tIns="0" rIns="0" bIns="0">
            <a:noAutofit/>
          </a:bodyPr>
          <a:lstStyle>
            <a:lvl1pPr algn="l">
              <a:defRPr sz="4000" b="1">
                <a:latin typeface="Segoe UI"/>
                <a:cs typeface="Segoe UI"/>
              </a:defRPr>
            </a:lvl1pPr>
          </a:lstStyle>
          <a:p>
            <a:r>
              <a:rPr lang="en-GB" dirty="0"/>
              <a:t>Click to edit Master title style</a:t>
            </a:r>
            <a:endParaRPr lang="en-US" dirty="0"/>
          </a:p>
        </p:txBody>
      </p:sp>
    </p:spTree>
    <p:extLst>
      <p:ext uri="{BB962C8B-B14F-4D97-AF65-F5344CB8AC3E}">
        <p14:creationId xmlns:p14="http://schemas.microsoft.com/office/powerpoint/2010/main" val="275559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4" name="Picture 6" descr="augmentum-mark-faint.png">
            <a:extLst>
              <a:ext uri="{FF2B5EF4-FFF2-40B4-BE49-F238E27FC236}">
                <a16:creationId xmlns:a16="http://schemas.microsoft.com/office/drawing/2014/main" id="{1B19DE9C-E553-4276-8BDC-75A3F37174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52267" y="3440114"/>
            <a:ext cx="4639733"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owerpoint-headers.tif">
            <a:extLst>
              <a:ext uri="{FF2B5EF4-FFF2-40B4-BE49-F238E27FC236}">
                <a16:creationId xmlns:a16="http://schemas.microsoft.com/office/drawing/2014/main" id="{1FA67E9B-E068-4B77-93BB-2C6CB071AB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1493838"/>
            <a:ext cx="10972800" cy="600454"/>
          </a:xfrm>
        </p:spPr>
        <p:txBody>
          <a:bodyPr lIns="0" tIns="0" rIns="0" bIns="0">
            <a:noAutofit/>
          </a:bodyPr>
          <a:lstStyle>
            <a:lvl1pPr algn="l">
              <a:defRPr sz="4000" b="1">
                <a:latin typeface="Segoe UI"/>
                <a:cs typeface="Segoe UI"/>
              </a:defRPr>
            </a:lvl1pPr>
          </a:lstStyle>
          <a:p>
            <a:r>
              <a:rPr lang="en-GB" dirty="0"/>
              <a:t>Click to edit Master title style</a:t>
            </a:r>
            <a:endParaRPr lang="en-US" dirty="0"/>
          </a:p>
        </p:txBody>
      </p:sp>
      <p:sp>
        <p:nvSpPr>
          <p:cNvPr id="11" name="Content Placeholder 2"/>
          <p:cNvSpPr>
            <a:spLocks noGrp="1"/>
          </p:cNvSpPr>
          <p:nvPr>
            <p:ph idx="1"/>
          </p:nvPr>
        </p:nvSpPr>
        <p:spPr>
          <a:xfrm>
            <a:off x="609600" y="2549939"/>
            <a:ext cx="10972800" cy="4076148"/>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7979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pic>
        <p:nvPicPr>
          <p:cNvPr id="3" name="Picture 7" descr="powerpoint-headers.tif">
            <a:extLst>
              <a:ext uri="{FF2B5EF4-FFF2-40B4-BE49-F238E27FC236}">
                <a16:creationId xmlns:a16="http://schemas.microsoft.com/office/drawing/2014/main" id="{F3E82F74-A9A5-404A-AC6B-70C8DE065F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0" y="0"/>
            <a:ext cx="12192000" cy="6948000"/>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8469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pic>
        <p:nvPicPr>
          <p:cNvPr id="7" name="Picture 2" descr="powerpoint-headers.tif">
            <a:extLst>
              <a:ext uri="{FF2B5EF4-FFF2-40B4-BE49-F238E27FC236}">
                <a16:creationId xmlns:a16="http://schemas.microsoft.com/office/drawing/2014/main" id="{B54909B2-5846-4AFD-83EE-815872A4D1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0" y="-1"/>
            <a:ext cx="6024000" cy="3402000"/>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p:cNvSpPr>
            <a:spLocks noGrp="1"/>
          </p:cNvSpPr>
          <p:nvPr>
            <p:ph idx="12"/>
          </p:nvPr>
        </p:nvSpPr>
        <p:spPr>
          <a:xfrm>
            <a:off x="6096000" y="-1"/>
            <a:ext cx="6096000" cy="3402000"/>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2"/>
          <p:cNvSpPr>
            <a:spLocks noGrp="1"/>
          </p:cNvSpPr>
          <p:nvPr>
            <p:ph idx="13"/>
          </p:nvPr>
        </p:nvSpPr>
        <p:spPr>
          <a:xfrm>
            <a:off x="0" y="3456000"/>
            <a:ext cx="6024000" cy="3402000"/>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Content Placeholder 2"/>
          <p:cNvSpPr>
            <a:spLocks noGrp="1"/>
          </p:cNvSpPr>
          <p:nvPr>
            <p:ph idx="14"/>
          </p:nvPr>
        </p:nvSpPr>
        <p:spPr>
          <a:xfrm>
            <a:off x="6096000" y="3456000"/>
            <a:ext cx="6096000" cy="3402000"/>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7056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mages horizontal">
    <p:spTree>
      <p:nvGrpSpPr>
        <p:cNvPr id="1" name=""/>
        <p:cNvGrpSpPr/>
        <p:nvPr/>
      </p:nvGrpSpPr>
      <p:grpSpPr>
        <a:xfrm>
          <a:off x="0" y="0"/>
          <a:ext cx="0" cy="0"/>
          <a:chOff x="0" y="0"/>
          <a:chExt cx="0" cy="0"/>
        </a:xfrm>
      </p:grpSpPr>
      <p:pic>
        <p:nvPicPr>
          <p:cNvPr id="4" name="Picture 2" descr="powerpoint-headers.tif">
            <a:extLst>
              <a:ext uri="{FF2B5EF4-FFF2-40B4-BE49-F238E27FC236}">
                <a16:creationId xmlns:a16="http://schemas.microsoft.com/office/drawing/2014/main" id="{F54083A0-BDC2-4A4A-A057-F8C1A0EDA9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0" y="-1"/>
            <a:ext cx="12192000" cy="3402000"/>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p:cNvSpPr>
            <a:spLocks noGrp="1"/>
          </p:cNvSpPr>
          <p:nvPr>
            <p:ph idx="13"/>
          </p:nvPr>
        </p:nvSpPr>
        <p:spPr>
          <a:xfrm>
            <a:off x="0" y="3456000"/>
            <a:ext cx="12192000" cy="3402000"/>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419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vertical">
    <p:spTree>
      <p:nvGrpSpPr>
        <p:cNvPr id="1" name=""/>
        <p:cNvGrpSpPr/>
        <p:nvPr/>
      </p:nvGrpSpPr>
      <p:grpSpPr>
        <a:xfrm>
          <a:off x="0" y="0"/>
          <a:ext cx="0" cy="0"/>
          <a:chOff x="0" y="0"/>
          <a:chExt cx="0" cy="0"/>
        </a:xfrm>
      </p:grpSpPr>
      <p:pic>
        <p:nvPicPr>
          <p:cNvPr id="4" name="Picture 2" descr="powerpoint-headers.tif">
            <a:extLst>
              <a:ext uri="{FF2B5EF4-FFF2-40B4-BE49-F238E27FC236}">
                <a16:creationId xmlns:a16="http://schemas.microsoft.com/office/drawing/2014/main" id="{60454913-88D2-4EDC-A45A-67CEF3D7A4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0" y="-1"/>
            <a:ext cx="6024000" cy="6858001"/>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p:cNvSpPr>
            <a:spLocks noGrp="1"/>
          </p:cNvSpPr>
          <p:nvPr>
            <p:ph idx="12"/>
          </p:nvPr>
        </p:nvSpPr>
        <p:spPr>
          <a:xfrm>
            <a:off x="6096000" y="-1"/>
            <a:ext cx="6096000" cy="6858001"/>
          </a:xfrm>
        </p:spPr>
        <p:txBody>
          <a:bodyPr lIns="0" tIns="0" rIns="0" bIns="0">
            <a:noAutofit/>
          </a:bodyPr>
          <a:lstStyle>
            <a:lvl1pPr>
              <a:defRPr>
                <a:latin typeface="Segoe UI"/>
                <a:cs typeface="Segoe UI"/>
              </a:defRPr>
            </a:lvl1pPr>
            <a:lvl2pPr>
              <a:defRPr>
                <a:latin typeface="Segoe UI"/>
                <a:cs typeface="Segoe UI"/>
              </a:defRPr>
            </a:lvl2pPr>
            <a:lvl3pPr>
              <a:defRPr>
                <a:latin typeface="Segoe UI"/>
                <a:cs typeface="Segoe UI"/>
              </a:defRPr>
            </a:lvl3pPr>
            <a:lvl4pPr>
              <a:defRPr>
                <a:latin typeface="Segoe UI"/>
                <a:cs typeface="Segoe UI"/>
              </a:defRPr>
            </a:lvl4pPr>
            <a:lvl5pPr>
              <a:defRPr>
                <a:latin typeface="Segoe UI"/>
                <a:cs typeface="Segoe UI"/>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5524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F8C0B8-750F-43F5-AAC1-F74A14EC23D3}"/>
              </a:ext>
            </a:extLst>
          </p:cNvPr>
          <p:cNvSpPr>
            <a:spLocks noGrp="1"/>
          </p:cNvSpPr>
          <p:nvPr>
            <p:ph type="title"/>
          </p:nvPr>
        </p:nvSpPr>
        <p:spPr bwMode="auto">
          <a:xfrm>
            <a:off x="499533" y="7318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623FDB71-2893-4E60-A31D-0FF27B6250F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9B239EFE-4E80-43CB-9C69-735FB0F8BBC3}"/>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3B0EBAC-42F6-4593-BACB-B3CA4B714AB1}" type="datetimeFigureOut">
              <a:rPr lang="en-US" altLang="en-US"/>
              <a:pPr>
                <a:defRPr/>
              </a:pPr>
              <a:t>3/18/2021</a:t>
            </a:fld>
            <a:endParaRPr lang="en-US" altLang="en-US"/>
          </a:p>
        </p:txBody>
      </p:sp>
      <p:sp>
        <p:nvSpPr>
          <p:cNvPr id="5" name="Footer Placeholder 4">
            <a:extLst>
              <a:ext uri="{FF2B5EF4-FFF2-40B4-BE49-F238E27FC236}">
                <a16:creationId xmlns:a16="http://schemas.microsoft.com/office/drawing/2014/main" id="{D5F04BCF-E6C6-4639-BCA5-6AD5A8F56FD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7CF8F0D-778A-48F8-A27E-66DEA13E027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2E7FA69-F3F2-4FD5-BD9C-120A1AB4A40F}" type="slidenum">
              <a:rPr lang="en-US" altLang="en-US"/>
              <a:pPr>
                <a:defRPr/>
              </a:pPr>
              <a:t>‹#›</a:t>
            </a:fld>
            <a:endParaRPr lang="en-US" altLang="en-US"/>
          </a:p>
        </p:txBody>
      </p:sp>
      <p:pic>
        <p:nvPicPr>
          <p:cNvPr id="1031" name="Picture 2" descr="A picture containing text&#10;&#10;Description generated with high confidence">
            <a:extLst>
              <a:ext uri="{FF2B5EF4-FFF2-40B4-BE49-F238E27FC236}">
                <a16:creationId xmlns:a16="http://schemas.microsoft.com/office/drawing/2014/main" id="{4D7660D9-99BC-4A5A-8A91-AAE939D0BE03}"/>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909300" y="5884863"/>
            <a:ext cx="94191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137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0" fontAlgn="base" hangingPunct="0">
        <a:spcBef>
          <a:spcPct val="0"/>
        </a:spcBef>
        <a:spcAft>
          <a:spcPct val="0"/>
        </a:spcAft>
        <a:defRPr sz="4400" kern="1200">
          <a:solidFill>
            <a:schemeClr val="tx1"/>
          </a:solidFill>
          <a:latin typeface="Fierce Vector" panose="00000500000000000000" pitchFamily="50" charset="0"/>
          <a:ea typeface="MS PGothic" panose="020B0600070205080204" pitchFamily="34" charset="-128"/>
          <a:cs typeface="Fierce Vector" panose="00000500000000000000" pitchFamily="50" charset="0"/>
        </a:defRPr>
      </a:lvl1pPr>
      <a:lvl2pPr algn="ctr" defTabSz="457200" rtl="0" eaLnBrk="0" fontAlgn="base" hangingPunct="0">
        <a:spcBef>
          <a:spcPct val="0"/>
        </a:spcBef>
        <a:spcAft>
          <a:spcPct val="0"/>
        </a:spcAft>
        <a:defRPr sz="4400">
          <a:solidFill>
            <a:schemeClr val="tx1"/>
          </a:solidFill>
          <a:latin typeface="Fierce Vector" panose="00000500000000000000" pitchFamily="50" charset="0"/>
          <a:ea typeface="MS PGothic" panose="020B0600070205080204" pitchFamily="34" charset="-128"/>
          <a:cs typeface="Fierce Vector" panose="00000500000000000000" pitchFamily="50" charset="0"/>
        </a:defRPr>
      </a:lvl2pPr>
      <a:lvl3pPr algn="ctr" defTabSz="457200" rtl="0" eaLnBrk="0" fontAlgn="base" hangingPunct="0">
        <a:spcBef>
          <a:spcPct val="0"/>
        </a:spcBef>
        <a:spcAft>
          <a:spcPct val="0"/>
        </a:spcAft>
        <a:defRPr sz="4400">
          <a:solidFill>
            <a:schemeClr val="tx1"/>
          </a:solidFill>
          <a:latin typeface="Fierce Vector" panose="00000500000000000000" pitchFamily="50" charset="0"/>
          <a:ea typeface="MS PGothic" panose="020B0600070205080204" pitchFamily="34" charset="-128"/>
          <a:cs typeface="Fierce Vector" panose="00000500000000000000" pitchFamily="50" charset="0"/>
        </a:defRPr>
      </a:lvl3pPr>
      <a:lvl4pPr algn="ctr" defTabSz="457200" rtl="0" eaLnBrk="0" fontAlgn="base" hangingPunct="0">
        <a:spcBef>
          <a:spcPct val="0"/>
        </a:spcBef>
        <a:spcAft>
          <a:spcPct val="0"/>
        </a:spcAft>
        <a:defRPr sz="4400">
          <a:solidFill>
            <a:schemeClr val="tx1"/>
          </a:solidFill>
          <a:latin typeface="Fierce Vector" panose="00000500000000000000" pitchFamily="50" charset="0"/>
          <a:ea typeface="MS PGothic" panose="020B0600070205080204" pitchFamily="34" charset="-128"/>
          <a:cs typeface="Fierce Vector" panose="00000500000000000000" pitchFamily="50" charset="0"/>
        </a:defRPr>
      </a:lvl4pPr>
      <a:lvl5pPr algn="ctr" defTabSz="457200" rtl="0" eaLnBrk="0" fontAlgn="base" hangingPunct="0">
        <a:spcBef>
          <a:spcPct val="0"/>
        </a:spcBef>
        <a:spcAft>
          <a:spcPct val="0"/>
        </a:spcAft>
        <a:defRPr sz="4400">
          <a:solidFill>
            <a:schemeClr val="tx1"/>
          </a:solidFill>
          <a:latin typeface="Fierce Vector" panose="00000500000000000000" pitchFamily="50" charset="0"/>
          <a:ea typeface="MS PGothic" panose="020B0600070205080204" pitchFamily="34" charset="-128"/>
          <a:cs typeface="Fierce Vector" panose="00000500000000000000" pitchFamily="50"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DINOT-Bold" panose="02000503030000020004" pitchFamily="50" charset="0"/>
          <a:ea typeface="MS PGothic" panose="020B0600070205080204" pitchFamily="34" charset="-128"/>
          <a:cs typeface="DINOT-Bold" panose="02000503030000020004" pitchFamily="50"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cyEdZ23Cp1E&amp;feature=emb_log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www.runnersworld.com/uk/health/mental-health/a32003516/kelly-holmes-mental-health/"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9EB82845-4351-4575-97E4-630288CC0B5F}"/>
              </a:ext>
            </a:extLst>
          </p:cNvPr>
          <p:cNvSpPr>
            <a:spLocks noGrp="1"/>
          </p:cNvSpPr>
          <p:nvPr>
            <p:ph type="subTitle" idx="1"/>
          </p:nvPr>
        </p:nvSpPr>
        <p:spPr>
          <a:xfrm>
            <a:off x="1984375" y="4870451"/>
            <a:ext cx="6400800" cy="803275"/>
          </a:xfrm>
        </p:spPr>
        <p:txBody>
          <a:bodyPr/>
          <a:lstStyle/>
          <a:p>
            <a:pPr fontAlgn="base">
              <a:lnSpc>
                <a:spcPct val="80000"/>
              </a:lnSpc>
              <a:spcAft>
                <a:spcPct val="0"/>
              </a:spcAft>
              <a:buFont typeface="Arial" panose="020B0604020202020204" pitchFamily="34" charset="0"/>
              <a:buNone/>
              <a:defRPr/>
            </a:pPr>
            <a:r>
              <a:rPr lang="en-US" altLang="en-US" sz="1500" dirty="0">
                <a:solidFill>
                  <a:srgbClr val="FFFFFF"/>
                </a:solidFill>
                <a:latin typeface="Barlow Light" pitchFamily="6" charset="-18"/>
                <a:cs typeface="Segoe UI" panose="020B0502040204020203" pitchFamily="34" charset="0"/>
              </a:rPr>
              <a:t>7</a:t>
            </a:r>
            <a:r>
              <a:rPr lang="en-US" altLang="en-US" sz="1500" baseline="30000" dirty="0">
                <a:solidFill>
                  <a:srgbClr val="FFFFFF"/>
                </a:solidFill>
                <a:latin typeface="Barlow Light" pitchFamily="6" charset="-18"/>
                <a:cs typeface="Segoe UI" panose="020B0502040204020203" pitchFamily="34" charset="0"/>
              </a:rPr>
              <a:t>th</a:t>
            </a:r>
            <a:r>
              <a:rPr lang="en-US" altLang="en-US" sz="1500" dirty="0">
                <a:solidFill>
                  <a:srgbClr val="FFFFFF"/>
                </a:solidFill>
                <a:latin typeface="Barlow Light" pitchFamily="6" charset="-18"/>
                <a:cs typeface="Segoe UI" panose="020B0502040204020203" pitchFamily="34" charset="0"/>
              </a:rPr>
              <a:t> March 2021</a:t>
            </a:r>
            <a:br>
              <a:rPr lang="en-US" altLang="en-US" sz="3000" dirty="0">
                <a:solidFill>
                  <a:srgbClr val="FFFFFF"/>
                </a:solidFill>
                <a:latin typeface="Barlow Light" pitchFamily="6" charset="-18"/>
                <a:cs typeface="Segoe UI" panose="020B0502040204020203" pitchFamily="34" charset="0"/>
              </a:rPr>
            </a:br>
            <a:r>
              <a:rPr lang="en-GB" altLang="en-US" sz="4800" dirty="0">
                <a:solidFill>
                  <a:prstClr val="white"/>
                </a:solidFill>
                <a:latin typeface="Fierce Vector" panose="00000500000000000000" pitchFamily="50" charset="0"/>
                <a:ea typeface="+mj-ea"/>
                <a:cs typeface="+mj-cs"/>
              </a:rPr>
              <a:t>Officials &amp; Volunteers</a:t>
            </a:r>
            <a:r>
              <a:rPr lang="en-GB" sz="4800" dirty="0">
                <a:solidFill>
                  <a:prstClr val="white"/>
                </a:solidFill>
                <a:latin typeface="Fierce Vector" panose="00000500000000000000" pitchFamily="50" charset="0"/>
                <a:ea typeface="+mj-ea"/>
                <a:cs typeface="+mj-cs"/>
              </a:rPr>
              <a:t> Well-being</a:t>
            </a:r>
            <a:endParaRPr lang="en-US" altLang="en-US" sz="3000" dirty="0">
              <a:solidFill>
                <a:srgbClr val="FFFFFF"/>
              </a:solidFill>
              <a:latin typeface="Barlow Light" pitchFamily="6" charset="-18"/>
              <a:cs typeface="Segoe UI"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9C89-FFDB-48C6-AA02-9EE9DD830EC6}"/>
              </a:ext>
            </a:extLst>
          </p:cNvPr>
          <p:cNvSpPr>
            <a:spLocks noGrp="1"/>
          </p:cNvSpPr>
          <p:nvPr>
            <p:ph type="title"/>
          </p:nvPr>
        </p:nvSpPr>
        <p:spPr>
          <a:xfrm>
            <a:off x="1981200" y="1193801"/>
            <a:ext cx="8229600" cy="600075"/>
          </a:xfrm>
        </p:spPr>
        <p:txBody>
          <a:bodyPr/>
          <a:lstStyle/>
          <a:p>
            <a:pPr algn="ctr">
              <a:defRPr/>
            </a:pPr>
            <a:r>
              <a:rPr lang="en-GB" sz="4400" b="0" dirty="0">
                <a:solidFill>
                  <a:prstClr val="black"/>
                </a:solidFill>
                <a:latin typeface="Fierce Vector" panose="00000500000000000000" pitchFamily="50" charset="0"/>
                <a:ea typeface="+mj-ea"/>
                <a:cs typeface="+mj-cs"/>
              </a:rPr>
              <a:t>Signs of burnout </a:t>
            </a:r>
            <a:endParaRPr lang="en-GB" dirty="0">
              <a:latin typeface="Fierce Vector" panose="00000500000000000000" pitchFamily="50" charset="0"/>
            </a:endParaRPr>
          </a:p>
        </p:txBody>
      </p:sp>
      <p:graphicFrame>
        <p:nvGraphicFramePr>
          <p:cNvPr id="4" name="Content Placeholder 3">
            <a:extLst>
              <a:ext uri="{FF2B5EF4-FFF2-40B4-BE49-F238E27FC236}">
                <a16:creationId xmlns:a16="http://schemas.microsoft.com/office/drawing/2014/main" id="{43F74934-D4FA-40FA-8314-6C1E8D7905FC}"/>
              </a:ext>
            </a:extLst>
          </p:cNvPr>
          <p:cNvGraphicFramePr>
            <a:graphicFrameLocks noGrp="1"/>
          </p:cNvGraphicFramePr>
          <p:nvPr>
            <p:ph idx="1"/>
          </p:nvPr>
        </p:nvGraphicFramePr>
        <p:xfrm>
          <a:off x="1770185" y="2055138"/>
          <a:ext cx="8440615" cy="4560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D962945-5532-4DFC-A6FE-6A84D839679A}"/>
              </a:ext>
            </a:extLst>
          </p:cNvPr>
          <p:cNvSpPr>
            <a:spLocks noGrp="1"/>
          </p:cNvSpPr>
          <p:nvPr>
            <p:ph type="title"/>
          </p:nvPr>
        </p:nvSpPr>
        <p:spPr>
          <a:xfrm>
            <a:off x="1981200" y="993776"/>
            <a:ext cx="8229600" cy="600075"/>
          </a:xfrm>
        </p:spPr>
        <p:txBody>
          <a:bodyPr/>
          <a:lstStyle/>
          <a:p>
            <a:r>
              <a:rPr lang="en-GB" altLang="en-US" b="0">
                <a:latin typeface="Fierce Vector" panose="00000500000000000000" pitchFamily="50" charset="0"/>
                <a:cs typeface="Segoe UI" panose="020B0502040204020203" pitchFamily="34" charset="0"/>
              </a:rPr>
              <a:t>Mental health flags</a:t>
            </a:r>
          </a:p>
        </p:txBody>
      </p:sp>
      <p:sp>
        <p:nvSpPr>
          <p:cNvPr id="32771" name="Content Placeholder 2">
            <a:extLst>
              <a:ext uri="{FF2B5EF4-FFF2-40B4-BE49-F238E27FC236}">
                <a16:creationId xmlns:a16="http://schemas.microsoft.com/office/drawing/2014/main" id="{7590C744-88FC-4C1C-A5AC-1601E19C43B1}"/>
              </a:ext>
            </a:extLst>
          </p:cNvPr>
          <p:cNvSpPr>
            <a:spLocks noGrp="1"/>
          </p:cNvSpPr>
          <p:nvPr>
            <p:ph idx="1"/>
          </p:nvPr>
        </p:nvSpPr>
        <p:spPr>
          <a:xfrm>
            <a:off x="1981200" y="1982788"/>
            <a:ext cx="8229600" cy="4075112"/>
          </a:xfrm>
        </p:spPr>
        <p:txBody>
          <a:bodyPr/>
          <a:lstStyle/>
          <a:p>
            <a:r>
              <a:rPr lang="en-GB" altLang="en-US">
                <a:latin typeface="DINOT-Light" pitchFamily="50" charset="0"/>
                <a:cs typeface="Segoe UI" panose="020B0502040204020203" pitchFamily="34" charset="0"/>
              </a:rPr>
              <a:t>Physical </a:t>
            </a:r>
          </a:p>
          <a:p>
            <a:r>
              <a:rPr lang="en-GB" altLang="en-US">
                <a:latin typeface="DINOT-Light" pitchFamily="50" charset="0"/>
                <a:cs typeface="Segoe UI" panose="020B0502040204020203" pitchFamily="34" charset="0"/>
              </a:rPr>
              <a:t>Mental</a:t>
            </a:r>
          </a:p>
          <a:p>
            <a:r>
              <a:rPr lang="en-GB" altLang="en-US">
                <a:latin typeface="DINOT-Light" pitchFamily="50" charset="0"/>
                <a:cs typeface="Segoe UI" panose="020B0502040204020203" pitchFamily="34" charset="0"/>
              </a:rPr>
              <a:t>Behaviour </a:t>
            </a:r>
          </a:p>
        </p:txBody>
      </p:sp>
      <p:pic>
        <p:nvPicPr>
          <p:cNvPr id="32772" name="Picture 1">
            <a:extLst>
              <a:ext uri="{FF2B5EF4-FFF2-40B4-BE49-F238E27FC236}">
                <a16:creationId xmlns:a16="http://schemas.microsoft.com/office/drawing/2014/main" id="{AF21F2C8-024E-4AE2-B22E-AF426B8E3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13" y="379253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a:extLst>
              <a:ext uri="{FF2B5EF4-FFF2-40B4-BE49-F238E27FC236}">
                <a16:creationId xmlns:a16="http://schemas.microsoft.com/office/drawing/2014/main" id="{ADAA25FB-E5C5-43CC-B4CF-966BBA2D9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839" y="1104900"/>
            <a:ext cx="29940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a:extLst>
              <a:ext uri="{FF2B5EF4-FFF2-40B4-BE49-F238E27FC236}">
                <a16:creationId xmlns:a16="http://schemas.microsoft.com/office/drawing/2014/main" id="{E9C6F192-B718-4247-8C9C-358724A92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5839" y="2917825"/>
            <a:ext cx="29940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a:extLst>
              <a:ext uri="{FF2B5EF4-FFF2-40B4-BE49-F238E27FC236}">
                <a16:creationId xmlns:a16="http://schemas.microsoft.com/office/drawing/2014/main" id="{9B1442A0-A188-4C82-8794-72F31CEB2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875" y="4762500"/>
            <a:ext cx="35242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F351B17-8199-4673-9488-D228A130384A}"/>
              </a:ext>
            </a:extLst>
          </p:cNvPr>
          <p:cNvSpPr>
            <a:spLocks noGrp="1"/>
          </p:cNvSpPr>
          <p:nvPr>
            <p:ph type="title"/>
          </p:nvPr>
        </p:nvSpPr>
        <p:spPr>
          <a:xfrm>
            <a:off x="1981200" y="1193801"/>
            <a:ext cx="8229600" cy="600075"/>
          </a:xfrm>
        </p:spPr>
        <p:txBody>
          <a:bodyPr/>
          <a:lstStyle/>
          <a:p>
            <a:r>
              <a:rPr lang="en-GB" altLang="en-US" b="0">
                <a:latin typeface="Fierce Vector" panose="00000500000000000000" pitchFamily="50" charset="0"/>
                <a:cs typeface="Segoe UI" panose="020B0502040204020203" pitchFamily="34" charset="0"/>
              </a:rPr>
              <a:t>How look after your own mental well-being?</a:t>
            </a:r>
            <a:endParaRPr lang="en-GB" altLang="en-US" b="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ACD9DFF1-A635-45A4-B103-7D4E259F6914}"/>
              </a:ext>
            </a:extLst>
          </p:cNvPr>
          <p:cNvSpPr>
            <a:spLocks noGrp="1"/>
          </p:cNvSpPr>
          <p:nvPr>
            <p:ph idx="1"/>
          </p:nvPr>
        </p:nvSpPr>
        <p:spPr>
          <a:xfrm>
            <a:off x="1981200" y="2549525"/>
            <a:ext cx="8229600" cy="4076700"/>
          </a:xfrm>
        </p:spPr>
        <p:txBody>
          <a:bodyPr/>
          <a:lstStyle/>
          <a:p>
            <a:pPr defTabSz="914400" eaLnBrk="1" fontAlgn="auto" hangingPunct="1">
              <a:lnSpc>
                <a:spcPct val="90000"/>
              </a:lnSpc>
              <a:spcBef>
                <a:spcPts val="1000"/>
              </a:spcBef>
              <a:spcAft>
                <a:spcPts val="0"/>
              </a:spcAft>
              <a:defRPr/>
            </a:pPr>
            <a:r>
              <a:rPr lang="en-GB" sz="2800" dirty="0">
                <a:solidFill>
                  <a:prstClr val="black"/>
                </a:solidFill>
                <a:latin typeface="+mn-lt"/>
                <a:ea typeface="+mn-ea"/>
                <a:cs typeface="+mn-cs"/>
              </a:rPr>
              <a:t>Prioritise </a:t>
            </a:r>
          </a:p>
          <a:p>
            <a:pPr defTabSz="914400" eaLnBrk="1" fontAlgn="auto" hangingPunct="1">
              <a:lnSpc>
                <a:spcPct val="90000"/>
              </a:lnSpc>
              <a:spcBef>
                <a:spcPts val="1000"/>
              </a:spcBef>
              <a:spcAft>
                <a:spcPts val="0"/>
              </a:spcAft>
              <a:defRPr/>
            </a:pPr>
            <a:r>
              <a:rPr lang="en-GB" sz="2800" dirty="0">
                <a:solidFill>
                  <a:prstClr val="black"/>
                </a:solidFill>
                <a:latin typeface="+mn-lt"/>
                <a:ea typeface="+mn-ea"/>
                <a:cs typeface="+mn-cs"/>
              </a:rPr>
              <a:t>Take time for yourself</a:t>
            </a:r>
          </a:p>
          <a:p>
            <a:pPr defTabSz="914400" eaLnBrk="1" fontAlgn="auto" hangingPunct="1">
              <a:lnSpc>
                <a:spcPct val="90000"/>
              </a:lnSpc>
              <a:spcBef>
                <a:spcPts val="1000"/>
              </a:spcBef>
              <a:spcAft>
                <a:spcPts val="0"/>
              </a:spcAft>
              <a:defRPr/>
            </a:pPr>
            <a:r>
              <a:rPr lang="en-GB" sz="2800" dirty="0">
                <a:solidFill>
                  <a:prstClr val="black"/>
                </a:solidFill>
                <a:latin typeface="+mn-lt"/>
                <a:ea typeface="+mn-ea"/>
                <a:cs typeface="+mn-cs"/>
              </a:rPr>
              <a:t>Share your problems, discuss solutions</a:t>
            </a:r>
          </a:p>
          <a:p>
            <a:pPr defTabSz="914400" eaLnBrk="1" fontAlgn="auto" hangingPunct="1">
              <a:lnSpc>
                <a:spcPct val="90000"/>
              </a:lnSpc>
              <a:spcBef>
                <a:spcPts val="1000"/>
              </a:spcBef>
              <a:spcAft>
                <a:spcPts val="0"/>
              </a:spcAft>
              <a:defRPr/>
            </a:pPr>
            <a:r>
              <a:rPr lang="en-GB" sz="2800" dirty="0">
                <a:solidFill>
                  <a:prstClr val="black"/>
                </a:solidFill>
                <a:latin typeface="+mn-lt"/>
                <a:ea typeface="+mn-ea"/>
                <a:cs typeface="+mn-cs"/>
              </a:rPr>
              <a:t>Eat well, sleep well, exercise well</a:t>
            </a:r>
          </a:p>
          <a:p>
            <a:pPr defTabSz="914400" eaLnBrk="1" fontAlgn="auto" hangingPunct="1">
              <a:lnSpc>
                <a:spcPct val="90000"/>
              </a:lnSpc>
              <a:spcBef>
                <a:spcPts val="1000"/>
              </a:spcBef>
              <a:spcAft>
                <a:spcPts val="0"/>
              </a:spcAft>
              <a:defRPr/>
            </a:pPr>
            <a:endParaRPr lang="en-GB" sz="2800" dirty="0">
              <a:solidFill>
                <a:prstClr val="black"/>
              </a:solidFill>
              <a:latin typeface="+mn-lt"/>
              <a:ea typeface="+mn-ea"/>
              <a:cs typeface="+mn-cs"/>
            </a:endParaRPr>
          </a:p>
          <a:p>
            <a:pPr marL="0" indent="0" defTabSz="914400" eaLnBrk="1" fontAlgn="auto" hangingPunct="1">
              <a:lnSpc>
                <a:spcPct val="90000"/>
              </a:lnSpc>
              <a:spcBef>
                <a:spcPts val="1000"/>
              </a:spcBef>
              <a:spcAft>
                <a:spcPts val="0"/>
              </a:spcAft>
              <a:buNone/>
              <a:defRPr/>
            </a:pPr>
            <a:r>
              <a:rPr lang="en-GB" sz="2800" dirty="0">
                <a:solidFill>
                  <a:srgbClr val="020000"/>
                </a:solidFill>
                <a:latin typeface="+mn-lt"/>
              </a:rPr>
              <a:t>There are many ways to look after your mental wellbeing. What will work best for you?</a:t>
            </a:r>
            <a:br>
              <a:rPr lang="en-GB" dirty="0">
                <a:solidFill>
                  <a:srgbClr val="494949"/>
                </a:solidFill>
                <a:latin typeface="Hind"/>
              </a:rPr>
            </a:br>
            <a:br>
              <a:rPr lang="en-GB" dirty="0">
                <a:solidFill>
                  <a:srgbClr val="494949"/>
                </a:solidFill>
                <a:latin typeface="Hind"/>
              </a:rPr>
            </a:b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A572BEBA-7EDF-4A0B-87C5-A7654856EDD3}"/>
              </a:ext>
            </a:extLst>
          </p:cNvPr>
          <p:cNvSpPr>
            <a:spLocks noGrp="1"/>
          </p:cNvSpPr>
          <p:nvPr>
            <p:ph type="title"/>
          </p:nvPr>
        </p:nvSpPr>
        <p:spPr>
          <a:xfrm>
            <a:off x="1817688" y="884239"/>
            <a:ext cx="8229600" cy="600075"/>
          </a:xfrm>
        </p:spPr>
        <p:txBody>
          <a:bodyPr/>
          <a:lstStyle/>
          <a:p>
            <a:r>
              <a:rPr lang="en-GB" altLang="en-US" b="0">
                <a:latin typeface="Fierce Vector" panose="00000500000000000000" pitchFamily="50" charset="0"/>
                <a:cs typeface="Segoe UI" panose="020B0502040204020203" pitchFamily="34" charset="0"/>
              </a:rPr>
              <a:t>Keeping CALM because you matter</a:t>
            </a:r>
          </a:p>
        </p:txBody>
      </p:sp>
      <p:sp>
        <p:nvSpPr>
          <p:cNvPr id="23555" name="Content Placeholder 2">
            <a:extLst>
              <a:ext uri="{FF2B5EF4-FFF2-40B4-BE49-F238E27FC236}">
                <a16:creationId xmlns:a16="http://schemas.microsoft.com/office/drawing/2014/main" id="{69C09889-7BD6-4FDB-A2E0-7F248C529DB6}"/>
              </a:ext>
            </a:extLst>
          </p:cNvPr>
          <p:cNvSpPr>
            <a:spLocks noGrp="1"/>
          </p:cNvSpPr>
          <p:nvPr>
            <p:ph idx="1"/>
          </p:nvPr>
        </p:nvSpPr>
        <p:spPr>
          <a:xfrm>
            <a:off x="1981200" y="1901825"/>
            <a:ext cx="8229600" cy="4076700"/>
          </a:xfrm>
        </p:spPr>
        <p:txBody>
          <a:bodyPr/>
          <a:lstStyle/>
          <a:p>
            <a:pPr marL="0" indent="0">
              <a:buNone/>
              <a:defRPr/>
            </a:pPr>
            <a:r>
              <a:rPr lang="en-GB" sz="2000" dirty="0">
                <a:latin typeface="DINOT-Light" panose="02000504040000020003" pitchFamily="50" charset="0"/>
              </a:rPr>
              <a:t>Using CALM may help you to take care of your feelings, your body, your thoughts and what you are doing.</a:t>
            </a:r>
          </a:p>
          <a:p>
            <a:pPr marL="0" indent="0">
              <a:buNone/>
              <a:defRPr/>
            </a:pPr>
            <a:endParaRPr lang="en-GB" sz="2000" dirty="0">
              <a:latin typeface="DINOT-Light" panose="02000504040000020003" pitchFamily="50" charset="0"/>
            </a:endParaRPr>
          </a:p>
          <a:p>
            <a:pPr>
              <a:defRPr/>
            </a:pPr>
            <a:r>
              <a:rPr lang="en-GB" sz="2000" b="1" dirty="0">
                <a:solidFill>
                  <a:srgbClr val="C00000"/>
                </a:solidFill>
                <a:latin typeface="DINOT-Light" panose="02000504040000020003" pitchFamily="50" charset="0"/>
              </a:rPr>
              <a:t>C</a:t>
            </a:r>
            <a:r>
              <a:rPr lang="en-GB" sz="2000" b="1" dirty="0">
                <a:latin typeface="DINOT-Light" panose="02000504040000020003" pitchFamily="50" charset="0"/>
              </a:rPr>
              <a:t>alming Activities </a:t>
            </a:r>
            <a:r>
              <a:rPr lang="en-GB" sz="2000" dirty="0">
                <a:latin typeface="DINOT-Light" panose="02000504040000020003" pitchFamily="50" charset="0"/>
              </a:rPr>
              <a:t>- relaxation, seeking reassurance and mindfulness practices</a:t>
            </a:r>
          </a:p>
          <a:p>
            <a:pPr>
              <a:defRPr/>
            </a:pPr>
            <a:r>
              <a:rPr lang="en-GB" sz="2000" b="1" dirty="0">
                <a:solidFill>
                  <a:srgbClr val="C00000"/>
                </a:solidFill>
                <a:latin typeface="DINOT-Light" panose="02000504040000020003" pitchFamily="50" charset="0"/>
              </a:rPr>
              <a:t>A</a:t>
            </a:r>
            <a:r>
              <a:rPr lang="en-GB" sz="2000" b="1" dirty="0">
                <a:latin typeface="DINOT-Light" panose="02000504040000020003" pitchFamily="50" charset="0"/>
              </a:rPr>
              <a:t>ttending to basic needs </a:t>
            </a:r>
            <a:r>
              <a:rPr lang="en-GB" sz="2000" dirty="0">
                <a:latin typeface="DINOT-Light" panose="02000504040000020003" pitchFamily="50" charset="0"/>
              </a:rPr>
              <a:t>- thinking carefully about your sleep, exercise, nutrition</a:t>
            </a:r>
          </a:p>
          <a:p>
            <a:pPr>
              <a:defRPr/>
            </a:pPr>
            <a:r>
              <a:rPr lang="en-GB" sz="2000" b="1" dirty="0">
                <a:solidFill>
                  <a:srgbClr val="C00000"/>
                </a:solidFill>
                <a:latin typeface="DINOT-Light" panose="02000504040000020003" pitchFamily="50" charset="0"/>
              </a:rPr>
              <a:t>L</a:t>
            </a:r>
            <a:r>
              <a:rPr lang="en-GB" sz="2000" b="1" dirty="0">
                <a:latin typeface="DINOT-Light" panose="02000504040000020003" pitchFamily="50" charset="0"/>
              </a:rPr>
              <a:t>earning to re-think </a:t>
            </a:r>
            <a:r>
              <a:rPr lang="en-GB" sz="2000" dirty="0">
                <a:latin typeface="DINOT-Light" panose="02000504040000020003" pitchFamily="50" charset="0"/>
              </a:rPr>
              <a:t>- avoiding rumours, limiting media coverage, thinking in the here and now</a:t>
            </a:r>
          </a:p>
          <a:p>
            <a:pPr>
              <a:defRPr/>
            </a:pPr>
            <a:r>
              <a:rPr lang="en-GB" sz="2000" b="1" dirty="0">
                <a:solidFill>
                  <a:srgbClr val="C00000"/>
                </a:solidFill>
                <a:latin typeface="DINOT-Light" panose="02000504040000020003" pitchFamily="50" charset="0"/>
              </a:rPr>
              <a:t>M</a:t>
            </a:r>
            <a:r>
              <a:rPr lang="en-GB" sz="2000" b="1" dirty="0">
                <a:latin typeface="DINOT-Light" panose="02000504040000020003" pitchFamily="50" charset="0"/>
              </a:rPr>
              <a:t>aking yourself feel good </a:t>
            </a:r>
            <a:r>
              <a:rPr lang="en-GB" sz="2000" dirty="0">
                <a:latin typeface="DINOT-Light" panose="02000504040000020003" pitchFamily="50" charset="0"/>
              </a:rPr>
              <a:t>- doing things that bring you joy and take your mind off your worries</a:t>
            </a:r>
          </a:p>
          <a:p>
            <a:pPr>
              <a:defRPr/>
            </a:pPr>
            <a:endParaRPr lang="en-GB" altLang="en-US" dirty="0">
              <a:latin typeface="Segoe UI" panose="020B0502040204020203" pitchFamily="34" charset="0"/>
              <a:cs typeface="Segoe UI" panose="020B050204020402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1EFDC584-2879-49A3-B719-7AA8FFFF5990}"/>
              </a:ext>
            </a:extLst>
          </p:cNvPr>
          <p:cNvSpPr txBox="1">
            <a:spLocks noChangeArrowheads="1"/>
          </p:cNvSpPr>
          <p:nvPr/>
        </p:nvSpPr>
        <p:spPr bwMode="auto">
          <a:xfrm>
            <a:off x="3216275" y="2501900"/>
            <a:ext cx="5759450" cy="14478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DINOT-Bold" pitchFamily="50" charset="0"/>
                <a:ea typeface="MS PGothic" panose="020B0600070205080204" pitchFamily="34" charset="-128"/>
                <a:cs typeface="DINOT-Bold" pitchFamily="50"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defTabSz="457200" eaLnBrk="0" fontAlgn="base" hangingPunct="0">
              <a:spcBef>
                <a:spcPct val="0"/>
              </a:spcBef>
              <a:spcAft>
                <a:spcPct val="0"/>
              </a:spcAft>
              <a:buNone/>
              <a:defRPr/>
            </a:pPr>
            <a:r>
              <a:rPr lang="en-GB" altLang="en-US" sz="4400" dirty="0">
                <a:solidFill>
                  <a:prstClr val="black">
                    <a:lumMod val="95000"/>
                    <a:lumOff val="5000"/>
                  </a:prstClr>
                </a:solidFill>
                <a:latin typeface="Fierce Vector" panose="00000500000000000000" pitchFamily="50" charset="0"/>
                <a:cs typeface="Segoe UI" panose="020B0502040204020203" pitchFamily="34" charset="0"/>
              </a:rPr>
              <a:t>What helps you to relax?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6862420-A47D-468E-BE58-AA021C7F414F}"/>
              </a:ext>
            </a:extLst>
          </p:cNvPr>
          <p:cNvSpPr>
            <a:spLocks noGrp="1"/>
          </p:cNvSpPr>
          <p:nvPr>
            <p:ph type="title"/>
          </p:nvPr>
        </p:nvSpPr>
        <p:spPr>
          <a:xfrm>
            <a:off x="1981200" y="800101"/>
            <a:ext cx="8229600" cy="601663"/>
          </a:xfrm>
        </p:spPr>
        <p:txBody>
          <a:bodyPr/>
          <a:lstStyle/>
          <a:p>
            <a:pPr>
              <a:defRPr/>
            </a:pPr>
            <a:r>
              <a:rPr lang="en-GB" altLang="en-US" b="0" dirty="0">
                <a:solidFill>
                  <a:schemeClr val="tx1">
                    <a:lumMod val="95000"/>
                    <a:lumOff val="5000"/>
                  </a:schemeClr>
                </a:solidFill>
                <a:latin typeface="Fierce Vector" panose="00000500000000000000" pitchFamily="50" charset="0"/>
                <a:cs typeface="Segoe UI" panose="020B0502040204020203" pitchFamily="34" charset="0"/>
              </a:rPr>
              <a:t>8 Top tips for RELAXATION</a:t>
            </a:r>
            <a:endParaRPr lang="en-GB" altLang="en-US" dirty="0">
              <a:solidFill>
                <a:schemeClr val="tx1">
                  <a:lumMod val="95000"/>
                  <a:lumOff val="5000"/>
                </a:schemeClr>
              </a:solidFill>
              <a:latin typeface="Fierce Vector" panose="00000500000000000000" pitchFamily="50" charset="0"/>
              <a:cs typeface="Segoe UI" panose="020B0502040204020203" pitchFamily="34" charset="0"/>
            </a:endParaRPr>
          </a:p>
        </p:txBody>
      </p:sp>
      <p:pic>
        <p:nvPicPr>
          <p:cNvPr id="40963" name="Content Placeholder 4">
            <a:hlinkClick r:id="rId3"/>
            <a:extLst>
              <a:ext uri="{FF2B5EF4-FFF2-40B4-BE49-F238E27FC236}">
                <a16:creationId xmlns:a16="http://schemas.microsoft.com/office/drawing/2014/main" id="{702F23BC-068A-4F94-AF9A-89932187E72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50000" t="29897" b="9151"/>
          <a:stretch>
            <a:fillRect/>
          </a:stretch>
        </p:blipFill>
        <p:spPr>
          <a:xfrm>
            <a:off x="2535239" y="2155826"/>
            <a:ext cx="7121525" cy="316547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DA906A6-B202-4F26-AA5D-7D5AAE9161D2}"/>
              </a:ext>
            </a:extLst>
          </p:cNvPr>
          <p:cNvSpPr>
            <a:spLocks noGrp="1"/>
          </p:cNvSpPr>
          <p:nvPr>
            <p:ph type="title"/>
          </p:nvPr>
        </p:nvSpPr>
        <p:spPr>
          <a:xfrm>
            <a:off x="1981200" y="1493839"/>
            <a:ext cx="8229600" cy="600075"/>
          </a:xfrm>
        </p:spPr>
        <p:txBody>
          <a:bodyPr/>
          <a:lstStyle/>
          <a:p>
            <a:r>
              <a:rPr lang="en-GB" altLang="en-US" sz="3200" b="0">
                <a:latin typeface="Fierce Vector" panose="00000500000000000000" pitchFamily="50" charset="0"/>
                <a:cs typeface="Segoe UI" panose="020B0502040204020203" pitchFamily="34" charset="0"/>
              </a:rPr>
              <a:t>Consider… how to improve your well-being? </a:t>
            </a:r>
          </a:p>
        </p:txBody>
      </p:sp>
      <p:sp>
        <p:nvSpPr>
          <p:cNvPr id="43011" name="Content Placeholder 2">
            <a:extLst>
              <a:ext uri="{FF2B5EF4-FFF2-40B4-BE49-F238E27FC236}">
                <a16:creationId xmlns:a16="http://schemas.microsoft.com/office/drawing/2014/main" id="{F379E98E-5330-40D2-B0A7-1637E7449282}"/>
              </a:ext>
            </a:extLst>
          </p:cNvPr>
          <p:cNvSpPr>
            <a:spLocks noGrp="1"/>
          </p:cNvSpPr>
          <p:nvPr>
            <p:ph idx="1"/>
          </p:nvPr>
        </p:nvSpPr>
        <p:spPr>
          <a:xfrm>
            <a:off x="1981200" y="2725738"/>
            <a:ext cx="8229600" cy="4076700"/>
          </a:xfrm>
        </p:spPr>
        <p:txBody>
          <a:bodyPr/>
          <a:lstStyle/>
          <a:p>
            <a:r>
              <a:rPr lang="en-GB" altLang="en-US">
                <a:latin typeface="DINOT-Light" pitchFamily="50" charset="0"/>
                <a:cs typeface="Segoe UI" panose="020B0502040204020203" pitchFamily="34" charset="0"/>
              </a:rPr>
              <a:t>One thing you will stop doing</a:t>
            </a:r>
          </a:p>
          <a:p>
            <a:r>
              <a:rPr lang="en-GB" altLang="en-US">
                <a:latin typeface="DINOT-Light" pitchFamily="50" charset="0"/>
                <a:cs typeface="Segoe UI" panose="020B0502040204020203" pitchFamily="34" charset="0"/>
              </a:rPr>
              <a:t>One thing you will start doing </a:t>
            </a:r>
          </a:p>
          <a:p>
            <a:r>
              <a:rPr lang="en-GB" altLang="en-US">
                <a:latin typeface="DINOT-Light" pitchFamily="50" charset="0"/>
                <a:cs typeface="Segoe UI" panose="020B0502040204020203" pitchFamily="34" charset="0"/>
              </a:rPr>
              <a:t>One thing you will continue doing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1000"/>
                                        <p:tgtEl>
                                          <p:spTgt spid="43010"/>
                                        </p:tgtEl>
                                      </p:cBhvr>
                                    </p:animEffect>
                                    <p:anim calcmode="lin" valueType="num">
                                      <p:cBhvr>
                                        <p:cTn id="8" dur="1000" fill="hold"/>
                                        <p:tgtEl>
                                          <p:spTgt spid="43010"/>
                                        </p:tgtEl>
                                        <p:attrNameLst>
                                          <p:attrName>ppt_x</p:attrName>
                                        </p:attrNameLst>
                                      </p:cBhvr>
                                      <p:tavLst>
                                        <p:tav tm="0">
                                          <p:val>
                                            <p:strVal val="#ppt_x"/>
                                          </p:val>
                                        </p:tav>
                                        <p:tav tm="100000">
                                          <p:val>
                                            <p:strVal val="#ppt_x"/>
                                          </p:val>
                                        </p:tav>
                                      </p:tavLst>
                                    </p:anim>
                                    <p:anim calcmode="lin" valueType="num">
                                      <p:cBhvr>
                                        <p:cTn id="9"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011">
                                            <p:txEl>
                                              <p:pRg st="0" end="0"/>
                                            </p:txEl>
                                          </p:spTgt>
                                        </p:tgtEl>
                                        <p:attrNameLst>
                                          <p:attrName>style.visibility</p:attrName>
                                        </p:attrNameLst>
                                      </p:cBhvr>
                                      <p:to>
                                        <p:strVal val="visible"/>
                                      </p:to>
                                    </p:set>
                                    <p:animEffect transition="in" filter="fade">
                                      <p:cBhvr>
                                        <p:cTn id="14" dur="1000"/>
                                        <p:tgtEl>
                                          <p:spTgt spid="43011">
                                            <p:txEl>
                                              <p:pRg st="0" end="0"/>
                                            </p:txEl>
                                          </p:spTgt>
                                        </p:tgtEl>
                                      </p:cBhvr>
                                    </p:animEffect>
                                    <p:anim calcmode="lin" valueType="num">
                                      <p:cBhvr>
                                        <p:cTn id="15" dur="10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30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11">
                                            <p:txEl>
                                              <p:pRg st="1" end="1"/>
                                            </p:txEl>
                                          </p:spTgt>
                                        </p:tgtEl>
                                        <p:attrNameLst>
                                          <p:attrName>style.visibility</p:attrName>
                                        </p:attrNameLst>
                                      </p:cBhvr>
                                      <p:to>
                                        <p:strVal val="visible"/>
                                      </p:to>
                                    </p:set>
                                    <p:animEffect transition="in" filter="fade">
                                      <p:cBhvr>
                                        <p:cTn id="21" dur="1000"/>
                                        <p:tgtEl>
                                          <p:spTgt spid="43011">
                                            <p:txEl>
                                              <p:pRg st="1" end="1"/>
                                            </p:txEl>
                                          </p:spTgt>
                                        </p:tgtEl>
                                      </p:cBhvr>
                                    </p:animEffect>
                                    <p:anim calcmode="lin" valueType="num">
                                      <p:cBhvr>
                                        <p:cTn id="22" dur="10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30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3011">
                                            <p:txEl>
                                              <p:pRg st="2" end="2"/>
                                            </p:txEl>
                                          </p:spTgt>
                                        </p:tgtEl>
                                        <p:attrNameLst>
                                          <p:attrName>style.visibility</p:attrName>
                                        </p:attrNameLst>
                                      </p:cBhvr>
                                      <p:to>
                                        <p:strVal val="visible"/>
                                      </p:to>
                                    </p:set>
                                    <p:animEffect transition="in" filter="fade">
                                      <p:cBhvr>
                                        <p:cTn id="28" dur="1000"/>
                                        <p:tgtEl>
                                          <p:spTgt spid="43011">
                                            <p:txEl>
                                              <p:pRg st="2" end="2"/>
                                            </p:txEl>
                                          </p:spTgt>
                                        </p:tgtEl>
                                      </p:cBhvr>
                                    </p:animEffect>
                                    <p:anim calcmode="lin" valueType="num">
                                      <p:cBhvr>
                                        <p:cTn id="29" dur="10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30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430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055AD38-073A-4A58-850F-3C07F15F1ACE}"/>
              </a:ext>
            </a:extLst>
          </p:cNvPr>
          <p:cNvSpPr>
            <a:spLocks noGrp="1"/>
          </p:cNvSpPr>
          <p:nvPr>
            <p:ph type="title"/>
          </p:nvPr>
        </p:nvSpPr>
        <p:spPr>
          <a:xfrm>
            <a:off x="1981200" y="1493839"/>
            <a:ext cx="8229600" cy="600075"/>
          </a:xfrm>
        </p:spPr>
        <p:txBody>
          <a:bodyPr/>
          <a:lstStyle/>
          <a:p>
            <a:r>
              <a:rPr lang="en-GB" altLang="en-US" b="0">
                <a:latin typeface="Fierce Vector" panose="00000500000000000000" pitchFamily="50" charset="0"/>
                <a:cs typeface="Segoe UI" panose="020B0502040204020203" pitchFamily="34" charset="0"/>
              </a:rPr>
              <a:t>helpful resources</a:t>
            </a:r>
            <a:endParaRPr lang="en-GB" altLang="en-US" b="0">
              <a:latin typeface="Segoe UI" panose="020B0502040204020203" pitchFamily="34" charset="0"/>
              <a:cs typeface="Segoe UI" panose="020B0502040204020203" pitchFamily="34" charset="0"/>
            </a:endParaRPr>
          </a:p>
        </p:txBody>
      </p:sp>
      <p:sp>
        <p:nvSpPr>
          <p:cNvPr id="36867" name="Content Placeholder 2">
            <a:extLst>
              <a:ext uri="{FF2B5EF4-FFF2-40B4-BE49-F238E27FC236}">
                <a16:creationId xmlns:a16="http://schemas.microsoft.com/office/drawing/2014/main" id="{E6D460A0-5C26-45BE-AC30-4965EB4B97E2}"/>
              </a:ext>
            </a:extLst>
          </p:cNvPr>
          <p:cNvSpPr>
            <a:spLocks noGrp="1"/>
          </p:cNvSpPr>
          <p:nvPr>
            <p:ph idx="1"/>
          </p:nvPr>
        </p:nvSpPr>
        <p:spPr>
          <a:xfrm>
            <a:off x="1981200" y="2549525"/>
            <a:ext cx="8229600" cy="4076700"/>
          </a:xfrm>
        </p:spPr>
        <p:txBody>
          <a:bodyPr/>
          <a:lstStyle/>
          <a:p>
            <a:pPr>
              <a:defRPr/>
            </a:pPr>
            <a:r>
              <a:rPr lang="en-GB" altLang="en-US" sz="1800" i="1" dirty="0">
                <a:solidFill>
                  <a:schemeClr val="accent6">
                    <a:lumMod val="75000"/>
                  </a:schemeClr>
                </a:solidFill>
                <a:latin typeface="DINOT-Light"/>
                <a:cs typeface="Segoe UI" panose="020B0502040204020203" pitchFamily="34" charset="0"/>
              </a:rPr>
              <a:t>HEADSPACE APP</a:t>
            </a:r>
          </a:p>
          <a:p>
            <a:pPr marL="0" indent="0">
              <a:buNone/>
              <a:defRPr/>
            </a:pPr>
            <a:r>
              <a:rPr lang="en-GB" altLang="en-US" sz="1800" dirty="0">
                <a:solidFill>
                  <a:srgbClr val="000000"/>
                </a:solidFill>
                <a:latin typeface="DINOT-Light"/>
                <a:cs typeface="Segoe UI" panose="020B0502040204020203" pitchFamily="34" charset="0"/>
              </a:rPr>
              <a:t>Mindfulness shares accessible guided meditations, animations, articles and videos</a:t>
            </a:r>
          </a:p>
          <a:p>
            <a:pPr marL="0" indent="0">
              <a:buNone/>
              <a:defRPr/>
            </a:pPr>
            <a:endParaRPr lang="en-GB" altLang="en-US" sz="1800" dirty="0">
              <a:solidFill>
                <a:srgbClr val="000000"/>
              </a:solidFill>
              <a:latin typeface="DINOT-Light"/>
              <a:cs typeface="Segoe UI" panose="020B0502040204020203" pitchFamily="34" charset="0"/>
            </a:endParaRPr>
          </a:p>
          <a:p>
            <a:pPr>
              <a:defRPr/>
            </a:pPr>
            <a:r>
              <a:rPr lang="en-GB" altLang="en-US" sz="1800" dirty="0">
                <a:solidFill>
                  <a:srgbClr val="0070C0"/>
                </a:solidFill>
                <a:latin typeface="DINOT-Light"/>
                <a:cs typeface="Segoe UI" panose="020B0502040204020203" pitchFamily="34" charset="0"/>
              </a:rPr>
              <a:t>Mind</a:t>
            </a:r>
            <a:r>
              <a:rPr lang="en-GB" altLang="en-US" sz="1800" dirty="0">
                <a:solidFill>
                  <a:prstClr val="black"/>
                </a:solidFill>
                <a:latin typeface="DINOT-Light"/>
                <a:cs typeface="Segoe UI" panose="020B0502040204020203" pitchFamily="34" charset="0"/>
              </a:rPr>
              <a:t> 24 hour helpline 03001233393 </a:t>
            </a:r>
          </a:p>
          <a:p>
            <a:pPr marL="0" indent="0">
              <a:buNone/>
              <a:defRPr/>
            </a:pPr>
            <a:endParaRPr lang="en-GB" altLang="en-US" sz="1800" dirty="0">
              <a:solidFill>
                <a:prstClr val="black"/>
              </a:solidFill>
              <a:latin typeface="DINOT-Light"/>
              <a:cs typeface="Segoe UI" panose="020B0502040204020203" pitchFamily="34" charset="0"/>
            </a:endParaRPr>
          </a:p>
          <a:p>
            <a:pPr>
              <a:defRPr/>
            </a:pPr>
            <a:r>
              <a:rPr lang="en-GB" altLang="en-US" sz="1800" dirty="0">
                <a:solidFill>
                  <a:srgbClr val="00B050"/>
                </a:solidFill>
                <a:latin typeface="DINOT-Light"/>
                <a:cs typeface="Segoe UI" panose="020B0502040204020203" pitchFamily="34" charset="0"/>
              </a:rPr>
              <a:t>Samaritans</a:t>
            </a:r>
            <a:r>
              <a:rPr lang="en-GB" altLang="en-US" sz="1800" dirty="0">
                <a:solidFill>
                  <a:prstClr val="black"/>
                </a:solidFill>
                <a:latin typeface="DINOT-Light"/>
                <a:cs typeface="Segoe UI" panose="020B0502040204020203" pitchFamily="34" charset="0"/>
              </a:rPr>
              <a:t> helpline 116 123 </a:t>
            </a:r>
          </a:p>
          <a:p>
            <a:pPr marL="0" indent="0">
              <a:buNone/>
              <a:defRPr/>
            </a:pPr>
            <a:r>
              <a:rPr lang="en-GB" altLang="en-US" sz="1800" dirty="0">
                <a:solidFill>
                  <a:prstClr val="black"/>
                </a:solidFill>
                <a:latin typeface="DINOT-Light"/>
                <a:cs typeface="Segoe UI" panose="020B0502040204020203" pitchFamily="34" charset="0"/>
              </a:rPr>
              <a:t>24-hour emotional support for anyone who needs to talk, available in English and Welsh.</a:t>
            </a:r>
          </a:p>
          <a:p>
            <a:pPr marL="0" indent="0">
              <a:buNone/>
              <a:defRPr/>
            </a:pPr>
            <a:endParaRPr lang="en-GB" altLang="en-US" dirty="0">
              <a:latin typeface="Segoe UI" panose="020B0502040204020203" pitchFamily="34" charset="0"/>
              <a:cs typeface="Segoe UI" panose="020B0502040204020203" pitchFamily="34" charset="0"/>
            </a:endParaRPr>
          </a:p>
          <a:p>
            <a:pPr marL="0" indent="0">
              <a:buNone/>
              <a:defRPr/>
            </a:pPr>
            <a:r>
              <a:rPr lang="en-GB" altLang="en-US" sz="1800" dirty="0">
                <a:latin typeface="DINOT-Light"/>
                <a:cs typeface="Segoe UI" panose="020B0502040204020203" pitchFamily="34" charset="0"/>
              </a:rPr>
              <a:t>For more details email </a:t>
            </a:r>
            <a:r>
              <a:rPr lang="en-GB" altLang="en-US" sz="1800" dirty="0">
                <a:solidFill>
                  <a:srgbClr val="C00000"/>
                </a:solidFill>
                <a:latin typeface="DINOT-Light"/>
                <a:cs typeface="Segoe UI" panose="020B0502040204020203" pitchFamily="34" charset="0"/>
              </a:rPr>
              <a:t>officials@welshathletics.org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6A32564-89DB-4939-9967-B576A6C3BF3C}"/>
              </a:ext>
            </a:extLst>
          </p:cNvPr>
          <p:cNvSpPr>
            <a:spLocks noGrp="1"/>
          </p:cNvSpPr>
          <p:nvPr>
            <p:ph type="title"/>
          </p:nvPr>
        </p:nvSpPr>
        <p:spPr>
          <a:xfrm>
            <a:off x="1981200" y="1493839"/>
            <a:ext cx="8229600" cy="600075"/>
          </a:xfrm>
        </p:spPr>
        <p:txBody>
          <a:bodyPr/>
          <a:lstStyle/>
          <a:p>
            <a:r>
              <a:rPr lang="en-GB" altLang="en-US" b="0">
                <a:latin typeface="Fierce Vector" panose="00000500000000000000" pitchFamily="50" charset="0"/>
                <a:cs typeface="Segoe UI" panose="020B0502040204020203" pitchFamily="34" charset="0"/>
              </a:rPr>
              <a:t>Introduction</a:t>
            </a:r>
            <a:r>
              <a:rPr lang="en-GB" altLang="en-US">
                <a:latin typeface="Fierce Vector" panose="00000500000000000000" pitchFamily="50" charset="0"/>
                <a:cs typeface="Segoe UI" panose="020B0502040204020203" pitchFamily="34" charset="0"/>
              </a:rPr>
              <a:t> </a:t>
            </a:r>
          </a:p>
        </p:txBody>
      </p:sp>
      <p:sp>
        <p:nvSpPr>
          <p:cNvPr id="14339" name="Content Placeholder 2">
            <a:extLst>
              <a:ext uri="{FF2B5EF4-FFF2-40B4-BE49-F238E27FC236}">
                <a16:creationId xmlns:a16="http://schemas.microsoft.com/office/drawing/2014/main" id="{0A0B4406-6FF2-4622-AD47-7E2DBDAB6CCB}"/>
              </a:ext>
            </a:extLst>
          </p:cNvPr>
          <p:cNvSpPr>
            <a:spLocks noGrp="1"/>
          </p:cNvSpPr>
          <p:nvPr>
            <p:ph idx="1"/>
          </p:nvPr>
        </p:nvSpPr>
        <p:spPr>
          <a:xfrm>
            <a:off x="1981200" y="2549525"/>
            <a:ext cx="8229600" cy="4076700"/>
          </a:xfrm>
        </p:spPr>
        <p:txBody>
          <a:bodyPr/>
          <a:lstStyle/>
          <a:p>
            <a:r>
              <a:rPr lang="en-GB" altLang="en-US">
                <a:solidFill>
                  <a:srgbClr val="000000"/>
                </a:solidFill>
                <a:latin typeface="DINOT-Light" pitchFamily="50" charset="0"/>
                <a:cs typeface="Segoe UI" panose="020B0502040204020203" pitchFamily="34" charset="0"/>
              </a:rPr>
              <a:t>What is well-being?</a:t>
            </a:r>
          </a:p>
          <a:p>
            <a:r>
              <a:rPr lang="en-GB" altLang="en-US">
                <a:solidFill>
                  <a:srgbClr val="000000"/>
                </a:solidFill>
                <a:latin typeface="DINOT-Light" pitchFamily="50" charset="0"/>
                <a:cs typeface="Segoe UI" panose="020B0502040204020203" pitchFamily="34" charset="0"/>
              </a:rPr>
              <a:t>Why is well-being important?</a:t>
            </a:r>
          </a:p>
          <a:p>
            <a:r>
              <a:rPr lang="en-GB" altLang="en-US">
                <a:solidFill>
                  <a:srgbClr val="000000"/>
                </a:solidFill>
                <a:latin typeface="DINOT-Light" pitchFamily="50" charset="0"/>
                <a:cs typeface="Segoe UI" panose="020B0502040204020203" pitchFamily="34" charset="0"/>
              </a:rPr>
              <a:t>How can we look after our own well-being?</a:t>
            </a:r>
          </a:p>
          <a:p>
            <a:endParaRPr lang="en-GB" altLang="en-US">
              <a:latin typeface="Segoe UI" panose="020B0502040204020203" pitchFamily="34" charset="0"/>
              <a:cs typeface="Segoe UI" panose="020B05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a:extLst>
              <a:ext uri="{FF2B5EF4-FFF2-40B4-BE49-F238E27FC236}">
                <a16:creationId xmlns:a16="http://schemas.microsoft.com/office/drawing/2014/main" id="{3BDEEC44-8D69-4B83-8580-F455D0FC5935}"/>
              </a:ext>
            </a:extLst>
          </p:cNvPr>
          <p:cNvSpPr>
            <a:spLocks noGrp="1"/>
          </p:cNvSpPr>
          <p:nvPr>
            <p:ph idx="1"/>
          </p:nvPr>
        </p:nvSpPr>
        <p:spPr>
          <a:xfrm>
            <a:off x="1981200" y="2587626"/>
            <a:ext cx="8229600" cy="1406525"/>
          </a:xfrm>
        </p:spPr>
        <p:txBody>
          <a:bodyPr/>
          <a:lstStyle/>
          <a:p>
            <a:pPr marL="0" indent="0" algn="ctr">
              <a:buNone/>
            </a:pPr>
            <a:r>
              <a:rPr lang="en-GB" altLang="en-US" sz="3600">
                <a:latin typeface="Fierce Vector" panose="00000500000000000000" pitchFamily="50" charset="0"/>
                <a:cs typeface="Segoe UI" panose="020B0502040204020203" pitchFamily="34" charset="0"/>
              </a:rPr>
              <a:t>Research suggests volunteering boosts happiness &amp; well-being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A3D05D6-D55E-434B-9A6C-1352EDF421FE}"/>
              </a:ext>
            </a:extLst>
          </p:cNvPr>
          <p:cNvSpPr>
            <a:spLocks noGrp="1"/>
          </p:cNvSpPr>
          <p:nvPr>
            <p:ph type="title"/>
          </p:nvPr>
        </p:nvSpPr>
        <p:spPr>
          <a:xfrm>
            <a:off x="1981200" y="1493839"/>
            <a:ext cx="8229600" cy="600075"/>
          </a:xfrm>
        </p:spPr>
        <p:txBody>
          <a:bodyPr/>
          <a:lstStyle/>
          <a:p>
            <a:endParaRPr lang="en-GB" altLang="en-US">
              <a:latin typeface="Segoe UI" panose="020B0502040204020203" pitchFamily="34" charset="0"/>
              <a:cs typeface="Segoe UI" panose="020B0502040204020203" pitchFamily="34" charset="0"/>
            </a:endParaRPr>
          </a:p>
        </p:txBody>
      </p:sp>
      <p:pic>
        <p:nvPicPr>
          <p:cNvPr id="18435" name="Content Placeholder 4">
            <a:extLst>
              <a:ext uri="{FF2B5EF4-FFF2-40B4-BE49-F238E27FC236}">
                <a16:creationId xmlns:a16="http://schemas.microsoft.com/office/drawing/2014/main" id="{B49EDE65-D3D5-491E-AE68-1F040D0AE6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6452" t="8060" r="66533" b="26376"/>
          <a:stretch>
            <a:fillRect/>
          </a:stretch>
        </p:blipFill>
        <p:spPr>
          <a:xfrm>
            <a:off x="3449639" y="-68263"/>
            <a:ext cx="4929187" cy="69262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841314E-A47B-4F91-844D-019E9C93BF8E}"/>
              </a:ext>
            </a:extLst>
          </p:cNvPr>
          <p:cNvSpPr>
            <a:spLocks noGrp="1"/>
          </p:cNvSpPr>
          <p:nvPr>
            <p:ph type="title"/>
          </p:nvPr>
        </p:nvSpPr>
        <p:spPr>
          <a:xfrm>
            <a:off x="2090738" y="1193801"/>
            <a:ext cx="8229600" cy="600075"/>
          </a:xfrm>
        </p:spPr>
        <p:txBody>
          <a:bodyPr/>
          <a:lstStyle/>
          <a:p>
            <a:r>
              <a:rPr lang="en-GB" altLang="en-US" sz="3200" b="0">
                <a:latin typeface="Fierce Vector" panose="00000500000000000000" pitchFamily="50" charset="0"/>
                <a:cs typeface="Segoe UI" panose="020B0502040204020203" pitchFamily="34" charset="0"/>
              </a:rPr>
              <a:t>Did you know?</a:t>
            </a:r>
          </a:p>
        </p:txBody>
      </p:sp>
      <p:sp>
        <p:nvSpPr>
          <p:cNvPr id="3" name="Content Placeholder 2">
            <a:extLst>
              <a:ext uri="{FF2B5EF4-FFF2-40B4-BE49-F238E27FC236}">
                <a16:creationId xmlns:a16="http://schemas.microsoft.com/office/drawing/2014/main" id="{81E70ABA-BFDD-4B87-B25A-851CDEA6B829}"/>
              </a:ext>
            </a:extLst>
          </p:cNvPr>
          <p:cNvSpPr>
            <a:spLocks noGrp="1"/>
          </p:cNvSpPr>
          <p:nvPr>
            <p:ph idx="1"/>
          </p:nvPr>
        </p:nvSpPr>
        <p:spPr>
          <a:xfrm>
            <a:off x="1981200" y="2105025"/>
            <a:ext cx="8229600" cy="4076700"/>
          </a:xfrm>
        </p:spPr>
        <p:txBody>
          <a:bodyPr/>
          <a:lstStyle/>
          <a:p>
            <a:pPr marL="0" indent="0">
              <a:buNone/>
              <a:defRPr/>
            </a:pPr>
            <a:endParaRPr lang="en-GB" dirty="0">
              <a:solidFill>
                <a:srgbClr val="404040"/>
              </a:solidFill>
              <a:latin typeface="Overpass"/>
            </a:endParaRPr>
          </a:p>
          <a:p>
            <a:pPr>
              <a:defRPr/>
            </a:pPr>
            <a:r>
              <a:rPr lang="en-GB" sz="2000" b="1" u="sng" dirty="0">
                <a:solidFill>
                  <a:schemeClr val="tx1">
                    <a:lumMod val="95000"/>
                    <a:lumOff val="5000"/>
                  </a:schemeClr>
                </a:solidFill>
                <a:latin typeface="DINOT-Light" panose="02000504040000020003" pitchFamily="50" charset="0"/>
              </a:rPr>
              <a:t>1 in 4 of us </a:t>
            </a:r>
            <a:r>
              <a:rPr lang="en-GB" sz="2000" dirty="0">
                <a:solidFill>
                  <a:schemeClr val="tx1">
                    <a:lumMod val="95000"/>
                    <a:lumOff val="5000"/>
                  </a:schemeClr>
                </a:solidFill>
                <a:latin typeface="DINOT-Light" panose="02000504040000020003" pitchFamily="50" charset="0"/>
              </a:rPr>
              <a:t>will experience a mental health problem in any given year, which is why talking about mental health is so important.</a:t>
            </a:r>
            <a:br>
              <a:rPr lang="en-GB" sz="2000" dirty="0">
                <a:solidFill>
                  <a:schemeClr val="tx1">
                    <a:lumMod val="95000"/>
                    <a:lumOff val="5000"/>
                  </a:schemeClr>
                </a:solidFill>
                <a:latin typeface="DINOT-Light" panose="02000504040000020003" pitchFamily="50" charset="0"/>
              </a:rPr>
            </a:br>
            <a:r>
              <a:rPr lang="en-GB" sz="2000" dirty="0">
                <a:solidFill>
                  <a:schemeClr val="tx1">
                    <a:lumMod val="95000"/>
                    <a:lumOff val="5000"/>
                  </a:schemeClr>
                </a:solidFill>
                <a:latin typeface="DINOT-Light" panose="02000504040000020003" pitchFamily="50" charset="0"/>
              </a:rPr>
              <a:t> </a:t>
            </a:r>
          </a:p>
          <a:p>
            <a:pPr>
              <a:defRPr/>
            </a:pPr>
            <a:r>
              <a:rPr lang="en-GB" sz="2000" dirty="0">
                <a:solidFill>
                  <a:schemeClr val="tx1">
                    <a:lumMod val="95000"/>
                    <a:lumOff val="5000"/>
                  </a:schemeClr>
                </a:solidFill>
                <a:latin typeface="DINOT-Light" panose="02000504040000020003" pitchFamily="50" charset="0"/>
              </a:rPr>
              <a:t>It’s a chance for all of us to open up to mental health – to talk, to listen, to change lives.</a:t>
            </a:r>
            <a:br>
              <a:rPr lang="en-GB" sz="2000" dirty="0">
                <a:solidFill>
                  <a:schemeClr val="tx1">
                    <a:lumMod val="95000"/>
                    <a:lumOff val="5000"/>
                  </a:schemeClr>
                </a:solidFill>
                <a:latin typeface="DINOT-Light" panose="02000504040000020003" pitchFamily="50" charset="0"/>
              </a:rPr>
            </a:br>
            <a:r>
              <a:rPr lang="en-GB" sz="2000" dirty="0">
                <a:solidFill>
                  <a:schemeClr val="tx1">
                    <a:lumMod val="95000"/>
                    <a:lumOff val="5000"/>
                  </a:schemeClr>
                </a:solidFill>
                <a:latin typeface="DINOT-Light" panose="02000504040000020003" pitchFamily="50" charset="0"/>
              </a:rPr>
              <a:t> </a:t>
            </a:r>
          </a:p>
          <a:p>
            <a:pPr>
              <a:defRPr/>
            </a:pPr>
            <a:r>
              <a:rPr lang="en-GB" sz="2000" b="1" dirty="0">
                <a:solidFill>
                  <a:schemeClr val="tx1">
                    <a:lumMod val="95000"/>
                    <a:lumOff val="5000"/>
                  </a:schemeClr>
                </a:solidFill>
                <a:latin typeface="DINOT-Light" panose="02000504040000020003" pitchFamily="50" charset="0"/>
              </a:rPr>
              <a:t>A small conversation about mental health has the power to make a big difference.</a:t>
            </a:r>
          </a:p>
          <a:p>
            <a:pPr>
              <a:defRPr/>
            </a:pPr>
            <a:endParaRPr lang="en-GB" dirty="0"/>
          </a:p>
        </p:txBody>
      </p:sp>
      <p:pic>
        <p:nvPicPr>
          <p:cNvPr id="2" name="Mental Wellbeing Audio">
            <a:hlinkClick r:id="" action="ppaction://media"/>
            <a:extLst>
              <a:ext uri="{FF2B5EF4-FFF2-40B4-BE49-F238E27FC236}">
                <a16:creationId xmlns:a16="http://schemas.microsoft.com/office/drawing/2014/main" id="{ABEFD874-CA18-49CF-A425-291CE4792F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8955" y="614616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repeatCount="indefinite" fill="hold" display="0">
                  <p:stCondLst>
                    <p:cond delay="indefinite"/>
                  </p:stCondLst>
                  <p:endCondLst>
                    <p:cond evt="onStopAudio"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2">
            <a:hlinkClick r:id="rId3"/>
            <a:extLst>
              <a:ext uri="{FF2B5EF4-FFF2-40B4-BE49-F238E27FC236}">
                <a16:creationId xmlns:a16="http://schemas.microsoft.com/office/drawing/2014/main" id="{E7558905-02FD-480B-96AD-5A942C162941}"/>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49982" t="20003" r="4587" b="4495"/>
          <a:stretch>
            <a:fillRect/>
          </a:stretch>
        </p:blipFill>
        <p:spPr>
          <a:xfrm>
            <a:off x="3076575" y="2338388"/>
            <a:ext cx="6203950" cy="3759200"/>
          </a:xfrm>
        </p:spPr>
      </p:pic>
      <p:sp>
        <p:nvSpPr>
          <p:cNvPr id="22531" name="Title 3">
            <a:extLst>
              <a:ext uri="{FF2B5EF4-FFF2-40B4-BE49-F238E27FC236}">
                <a16:creationId xmlns:a16="http://schemas.microsoft.com/office/drawing/2014/main" id="{FEBDC311-1465-4835-8774-E23A09F2C804}"/>
              </a:ext>
            </a:extLst>
          </p:cNvPr>
          <p:cNvSpPr>
            <a:spLocks noGrp="1"/>
          </p:cNvSpPr>
          <p:nvPr>
            <p:ph type="title"/>
          </p:nvPr>
        </p:nvSpPr>
        <p:spPr>
          <a:xfrm>
            <a:off x="1981200" y="1193801"/>
            <a:ext cx="8229600" cy="600075"/>
          </a:xfrm>
        </p:spPr>
        <p:txBody>
          <a:bodyPr/>
          <a:lstStyle/>
          <a:p>
            <a:pPr algn="ctr"/>
            <a:r>
              <a:rPr lang="en-GB" altLang="en-US" sz="3200" b="0">
                <a:latin typeface="Fierce Vector" panose="00000500000000000000" pitchFamily="50" charset="0"/>
                <a:cs typeface="Segoe UI" panose="020B0502040204020203" pitchFamily="34" charset="0"/>
              </a:rPr>
              <a:t>Olympian Kelly Holmes talking about mental health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8C8A69C-F602-43BA-B66A-99425DCDA01C}"/>
              </a:ext>
            </a:extLst>
          </p:cNvPr>
          <p:cNvGraphicFramePr/>
          <p:nvPr/>
        </p:nvGraphicFramePr>
        <p:xfrm>
          <a:off x="2016369" y="1899138"/>
          <a:ext cx="7737230" cy="4572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F7DEE07-2367-48CF-8939-ECCE9166B32F}"/>
              </a:ext>
            </a:extLst>
          </p:cNvPr>
          <p:cNvSpPr txBox="1"/>
          <p:nvPr/>
        </p:nvSpPr>
        <p:spPr>
          <a:xfrm>
            <a:off x="3286125" y="857251"/>
            <a:ext cx="5619750" cy="708025"/>
          </a:xfrm>
          <a:prstGeom prst="rect">
            <a:avLst/>
          </a:prstGeom>
          <a:noFill/>
        </p:spPr>
        <p:txBody>
          <a:bodyPr>
            <a:spAutoFit/>
          </a:bodyPr>
          <a:lstStyle/>
          <a:p>
            <a:pPr algn="ctr" defTabSz="457200" eaLnBrk="0" fontAlgn="base" hangingPunct="0">
              <a:spcBef>
                <a:spcPct val="0"/>
              </a:spcBef>
              <a:spcAft>
                <a:spcPct val="0"/>
              </a:spcAft>
              <a:defRPr/>
            </a:pPr>
            <a:r>
              <a:rPr lang="en-GB" sz="4000" dirty="0">
                <a:solidFill>
                  <a:prstClr val="black"/>
                </a:solidFill>
                <a:latin typeface="Fierce Vector" panose="00000500000000000000" pitchFamily="50" charset="0"/>
                <a:ea typeface="MS PGothic" panose="020B0600070205080204" pitchFamily="34" charset="-128"/>
              </a:rPr>
              <a:t>What is well-being?</a:t>
            </a:r>
            <a:endParaRPr lang="en-GB" sz="2800" dirty="0">
              <a:solidFill>
                <a:prstClr val="black"/>
              </a:solidFill>
              <a:latin typeface="Calibri" panose="020F0502020204030204" pitchFamily="34"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F19F-5F6E-4D61-9555-9F828EB3FF8E}"/>
              </a:ext>
            </a:extLst>
          </p:cNvPr>
          <p:cNvSpPr>
            <a:spLocks noGrp="1"/>
          </p:cNvSpPr>
          <p:nvPr>
            <p:ph type="title"/>
          </p:nvPr>
        </p:nvSpPr>
        <p:spPr>
          <a:xfrm>
            <a:off x="1981200" y="1493839"/>
            <a:ext cx="8229600" cy="600075"/>
          </a:xfrm>
        </p:spPr>
        <p:txBody>
          <a:bodyPr/>
          <a:lstStyle/>
          <a:p>
            <a:pPr>
              <a:defRPr/>
            </a:pPr>
            <a:r>
              <a:rPr lang="en-GB" sz="4400" b="0" dirty="0">
                <a:solidFill>
                  <a:prstClr val="black"/>
                </a:solidFill>
                <a:latin typeface="Fierce Vector" panose="00000500000000000000" pitchFamily="50" charset="0"/>
                <a:ea typeface="+mj-ea"/>
                <a:cs typeface="+mj-cs"/>
              </a:rPr>
              <a:t>Why is mental well-being important?</a:t>
            </a:r>
            <a:endParaRPr lang="en-GB" dirty="0"/>
          </a:p>
        </p:txBody>
      </p:sp>
      <p:sp>
        <p:nvSpPr>
          <p:cNvPr id="3" name="Content Placeholder 2">
            <a:extLst>
              <a:ext uri="{FF2B5EF4-FFF2-40B4-BE49-F238E27FC236}">
                <a16:creationId xmlns:a16="http://schemas.microsoft.com/office/drawing/2014/main" id="{2CF1C73A-626E-4B09-9E13-56F464554A97}"/>
              </a:ext>
            </a:extLst>
          </p:cNvPr>
          <p:cNvSpPr>
            <a:spLocks noGrp="1"/>
          </p:cNvSpPr>
          <p:nvPr>
            <p:ph idx="1"/>
          </p:nvPr>
        </p:nvSpPr>
        <p:spPr>
          <a:xfrm>
            <a:off x="1981200" y="2725738"/>
            <a:ext cx="8229600" cy="4076700"/>
          </a:xfrm>
        </p:spPr>
        <p:txBody>
          <a:bodyPr/>
          <a:lstStyle/>
          <a:p>
            <a:pPr defTabSz="914400" eaLnBrk="1" fontAlgn="auto" hangingPunct="1">
              <a:lnSpc>
                <a:spcPct val="90000"/>
              </a:lnSpc>
              <a:spcBef>
                <a:spcPts val="1000"/>
              </a:spcBef>
              <a:spcAft>
                <a:spcPts val="0"/>
              </a:spcAft>
              <a:defRPr/>
            </a:pPr>
            <a:r>
              <a:rPr lang="en-GB" sz="2800" dirty="0">
                <a:solidFill>
                  <a:prstClr val="black"/>
                </a:solidFill>
                <a:latin typeface="DINOT-Light" panose="02000504040000020003" pitchFamily="50" charset="0"/>
                <a:ea typeface="+mn-ea"/>
                <a:cs typeface="+mn-cs"/>
              </a:rPr>
              <a:t>To be able to manage our life more effectively</a:t>
            </a:r>
          </a:p>
          <a:p>
            <a:pPr defTabSz="914400" eaLnBrk="1" fontAlgn="auto" hangingPunct="1">
              <a:lnSpc>
                <a:spcPct val="90000"/>
              </a:lnSpc>
              <a:spcBef>
                <a:spcPts val="1000"/>
              </a:spcBef>
              <a:spcAft>
                <a:spcPts val="0"/>
              </a:spcAft>
              <a:defRPr/>
            </a:pPr>
            <a:r>
              <a:rPr lang="en-GB" sz="2800" dirty="0">
                <a:solidFill>
                  <a:prstClr val="black"/>
                </a:solidFill>
                <a:latin typeface="DINOT-Light" panose="02000504040000020003" pitchFamily="50" charset="0"/>
                <a:ea typeface="+mn-ea"/>
                <a:cs typeface="+mn-cs"/>
              </a:rPr>
              <a:t>Reduce and manage stress</a:t>
            </a:r>
          </a:p>
          <a:p>
            <a:pPr defTabSz="914400" eaLnBrk="1" fontAlgn="auto" hangingPunct="1">
              <a:lnSpc>
                <a:spcPct val="90000"/>
              </a:lnSpc>
              <a:spcBef>
                <a:spcPts val="1000"/>
              </a:spcBef>
              <a:spcAft>
                <a:spcPts val="0"/>
              </a:spcAft>
              <a:defRPr/>
            </a:pPr>
            <a:r>
              <a:rPr lang="en-GB" sz="2800" dirty="0">
                <a:solidFill>
                  <a:prstClr val="black"/>
                </a:solidFill>
                <a:latin typeface="DINOT-Light" panose="02000504040000020003" pitchFamily="50" charset="0"/>
                <a:ea typeface="+mn-ea"/>
                <a:cs typeface="+mn-cs"/>
              </a:rPr>
              <a:t>Reduce sickness and promote healthy lifestyles</a:t>
            </a:r>
          </a:p>
          <a:p>
            <a:pPr defTabSz="914400" eaLnBrk="1" fontAlgn="auto" hangingPunct="1">
              <a:lnSpc>
                <a:spcPct val="90000"/>
              </a:lnSpc>
              <a:spcBef>
                <a:spcPts val="1000"/>
              </a:spcBef>
              <a:spcAft>
                <a:spcPts val="0"/>
              </a:spcAft>
              <a:defRPr/>
            </a:pPr>
            <a:r>
              <a:rPr lang="en-GB" sz="2800" dirty="0">
                <a:solidFill>
                  <a:prstClr val="black"/>
                </a:solidFill>
                <a:latin typeface="DINOT-Light" panose="02000504040000020003" pitchFamily="50" charset="0"/>
                <a:ea typeface="+mn-ea"/>
                <a:cs typeface="+mn-cs"/>
              </a:rPr>
              <a:t>Increased productivity and satisfaction</a:t>
            </a:r>
          </a:p>
          <a:p>
            <a:pPr defTabSz="914400" eaLnBrk="1" fontAlgn="auto" hangingPunct="1">
              <a:lnSpc>
                <a:spcPct val="90000"/>
              </a:lnSpc>
              <a:spcBef>
                <a:spcPts val="1000"/>
              </a:spcBef>
              <a:spcAft>
                <a:spcPts val="0"/>
              </a:spcAft>
              <a:defRPr/>
            </a:pPr>
            <a:r>
              <a:rPr lang="en-GB" sz="2800" dirty="0">
                <a:solidFill>
                  <a:prstClr val="black"/>
                </a:solidFill>
                <a:latin typeface="DINOT-Light" panose="02000504040000020003" pitchFamily="50" charset="0"/>
                <a:ea typeface="+mn-ea"/>
                <a:cs typeface="+mn-cs"/>
              </a:rPr>
              <a:t>Promote good work/life balance</a:t>
            </a:r>
          </a:p>
          <a:p>
            <a:pPr defTabSz="914400" eaLnBrk="1" fontAlgn="auto" hangingPunct="1">
              <a:lnSpc>
                <a:spcPct val="90000"/>
              </a:lnSpc>
              <a:spcBef>
                <a:spcPts val="1000"/>
              </a:spcBef>
              <a:spcAft>
                <a:spcPts val="0"/>
              </a:spcAft>
              <a:defRPr/>
            </a:pPr>
            <a:r>
              <a:rPr lang="en-GB" sz="2800" dirty="0">
                <a:solidFill>
                  <a:prstClr val="black"/>
                </a:solidFill>
                <a:latin typeface="DINOT-Light" panose="02000504040000020003" pitchFamily="50" charset="0"/>
                <a:ea typeface="+mn-ea"/>
                <a:cs typeface="+mn-cs"/>
              </a:rPr>
              <a:t>Engaging, meaningful and positive communication</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1FB38229-0EC6-496C-B37B-36B8D675A5A9}"/>
              </a:ext>
            </a:extLst>
          </p:cNvPr>
          <p:cNvSpPr/>
          <p:nvPr/>
        </p:nvSpPr>
        <p:spPr>
          <a:xfrm>
            <a:off x="2909889" y="1392239"/>
            <a:ext cx="6372225" cy="4910137"/>
          </a:xfrm>
          <a:prstGeom prst="foldedCorner">
            <a:avLst/>
          </a:prstGeom>
          <a:solidFill>
            <a:srgbClr val="FFC000"/>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defTabSz="457200" eaLnBrk="0" fontAlgn="base" hangingPunct="0">
              <a:spcBef>
                <a:spcPct val="0"/>
              </a:spcBef>
              <a:spcAft>
                <a:spcPct val="0"/>
              </a:spcAft>
              <a:defRPr/>
            </a:pPr>
            <a:endParaRPr lang="en-GB">
              <a:solidFill>
                <a:srgbClr val="F79646"/>
              </a:solidFill>
              <a:latin typeface="Calibri"/>
            </a:endParaRPr>
          </a:p>
        </p:txBody>
      </p:sp>
      <p:sp>
        <p:nvSpPr>
          <p:cNvPr id="28675" name="TextBox 2">
            <a:extLst>
              <a:ext uri="{FF2B5EF4-FFF2-40B4-BE49-F238E27FC236}">
                <a16:creationId xmlns:a16="http://schemas.microsoft.com/office/drawing/2014/main" id="{DB7FD053-6A0F-4FBD-87AC-5150BB8C0C21}"/>
              </a:ext>
            </a:extLst>
          </p:cNvPr>
          <p:cNvSpPr txBox="1">
            <a:spLocks noChangeArrowheads="1"/>
          </p:cNvSpPr>
          <p:nvPr/>
        </p:nvSpPr>
        <p:spPr bwMode="auto">
          <a:xfrm>
            <a:off x="3127375" y="2143126"/>
            <a:ext cx="593725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DINOT-Bold" pitchFamily="50" charset="0"/>
                <a:ea typeface="MS PGothic" panose="020B0600070205080204" pitchFamily="34" charset="-128"/>
                <a:cs typeface="DINOT-Bold" pitchFamily="50"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defTabSz="457200" eaLnBrk="0" fontAlgn="base" hangingPunct="0">
              <a:spcBef>
                <a:spcPct val="0"/>
              </a:spcBef>
              <a:spcAft>
                <a:spcPct val="0"/>
              </a:spcAft>
              <a:buNone/>
            </a:pPr>
            <a:r>
              <a:rPr lang="en-GB" altLang="en-US" sz="2400" i="1">
                <a:solidFill>
                  <a:prstClr val="black"/>
                </a:solidFill>
              </a:rPr>
              <a:t>“BURNOUT IS A STATE OF EMOTIONAL, PHYSICAL, AND MENTAL EXHAUSTION CAUSED BY EXCESSIVE AND PROLONGED STRESS. IT OCCURS WHEN YOU FEEL OVERWHELMED, EMOTIONALLY DRAINED, AND UNABLE TO MEET CONSTANT DEMANDS.” </a:t>
            </a:r>
          </a:p>
          <a:p>
            <a:pPr defTabSz="457200" eaLnBrk="0" fontAlgn="base" hangingPunct="0">
              <a:spcBef>
                <a:spcPct val="0"/>
              </a:spcBef>
              <a:spcAft>
                <a:spcPct val="0"/>
              </a:spcAft>
              <a:buNone/>
            </a:pPr>
            <a:endParaRPr lang="en-GB" altLang="en-US" sz="1800">
              <a:solidFill>
                <a:prstClr val="black"/>
              </a:solidFill>
            </a:endParaRPr>
          </a:p>
          <a:p>
            <a:pPr defTabSz="457200" eaLnBrk="0" fontAlgn="base" hangingPunct="0">
              <a:spcBef>
                <a:spcPct val="0"/>
              </a:spcBef>
              <a:spcAft>
                <a:spcPct val="0"/>
              </a:spcAft>
              <a:buNone/>
            </a:pPr>
            <a:endParaRPr lang="en-GB" altLang="en-US" sz="1800">
              <a:solidFill>
                <a:prstClr val="black"/>
              </a:solidFill>
            </a:endParaRPr>
          </a:p>
          <a:p>
            <a:pPr defTabSz="457200" eaLnBrk="0" fontAlgn="base" hangingPunct="0">
              <a:spcBef>
                <a:spcPct val="0"/>
              </a:spcBef>
              <a:spcAft>
                <a:spcPct val="0"/>
              </a:spcAft>
              <a:buNone/>
            </a:pPr>
            <a:endParaRPr lang="en-GB" altLang="en-US" sz="1800">
              <a:solidFill>
                <a:prstClr val="black"/>
              </a:solidFill>
            </a:endParaRPr>
          </a:p>
          <a:p>
            <a:pPr defTabSz="457200" eaLnBrk="0" fontAlgn="base" hangingPunct="0">
              <a:spcBef>
                <a:spcPct val="0"/>
              </a:spcBef>
              <a:spcAft>
                <a:spcPct val="0"/>
              </a:spcAft>
              <a:buNone/>
            </a:pPr>
            <a:endParaRPr lang="en-GB" altLang="en-US" sz="1800">
              <a:solidFill>
                <a:prstClr val="black"/>
              </a:solidFill>
            </a:endParaRPr>
          </a:p>
          <a:p>
            <a:pPr defTabSz="457200" eaLnBrk="0" fontAlgn="base" hangingPunct="0">
              <a:spcBef>
                <a:spcPct val="0"/>
              </a:spcBef>
              <a:spcAft>
                <a:spcPct val="0"/>
              </a:spcAft>
              <a:buNone/>
            </a:pPr>
            <a:endParaRPr lang="en-GB" altLang="en-US" sz="1800">
              <a:solidFill>
                <a:prstClr val="black"/>
              </a:solidFill>
            </a:endParaRPr>
          </a:p>
          <a:p>
            <a:pPr defTabSz="457200" eaLnBrk="0" fontAlgn="base" hangingPunct="0">
              <a:spcBef>
                <a:spcPct val="0"/>
              </a:spcBef>
              <a:spcAft>
                <a:spcPct val="0"/>
              </a:spcAft>
              <a:buNone/>
            </a:pPr>
            <a:endParaRPr lang="en-GB" altLang="en-US" sz="1800">
              <a:solidFill>
                <a:prstClr val="black"/>
              </a:solidFill>
            </a:endParaRPr>
          </a:p>
          <a:p>
            <a:pPr defTabSz="457200" eaLnBrk="0" fontAlgn="base" hangingPunct="0">
              <a:spcBef>
                <a:spcPct val="0"/>
              </a:spcBef>
              <a:spcAft>
                <a:spcPct val="0"/>
              </a:spcAft>
              <a:buNone/>
            </a:pPr>
            <a:r>
              <a:rPr lang="en-GB" altLang="en-US" sz="1800">
                <a:solidFill>
                  <a:prstClr val="black"/>
                </a:solidFill>
              </a:rPr>
              <a:t>Source: HelpGuide.org.uk </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770</Words>
  <Application>Microsoft Office PowerPoint</Application>
  <PresentationFormat>Widescreen</PresentationFormat>
  <Paragraphs>107</Paragraphs>
  <Slides>17</Slides>
  <Notes>17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Barlow Light</vt:lpstr>
      <vt:lpstr>Calibri</vt:lpstr>
      <vt:lpstr>DINOT-Bold</vt:lpstr>
      <vt:lpstr>DINOT-Light</vt:lpstr>
      <vt:lpstr>Fierce Vector</vt:lpstr>
      <vt:lpstr>Hind</vt:lpstr>
      <vt:lpstr>Overpass</vt:lpstr>
      <vt:lpstr>Segoe UI</vt:lpstr>
      <vt:lpstr>Ubuntu</vt:lpstr>
      <vt:lpstr>Verdana</vt:lpstr>
      <vt:lpstr>1_Office Theme</vt:lpstr>
      <vt:lpstr>PowerPoint Presentation</vt:lpstr>
      <vt:lpstr>Introduction </vt:lpstr>
      <vt:lpstr>PowerPoint Presentation</vt:lpstr>
      <vt:lpstr>PowerPoint Presentation</vt:lpstr>
      <vt:lpstr>Did you know?</vt:lpstr>
      <vt:lpstr>Olympian Kelly Holmes talking about mental health</vt:lpstr>
      <vt:lpstr>PowerPoint Presentation</vt:lpstr>
      <vt:lpstr>Why is mental well-being important?</vt:lpstr>
      <vt:lpstr>PowerPoint Presentation</vt:lpstr>
      <vt:lpstr>Signs of burnout </vt:lpstr>
      <vt:lpstr>Mental health flags</vt:lpstr>
      <vt:lpstr>How look after your own mental well-being?</vt:lpstr>
      <vt:lpstr>Keeping CALM because you matter</vt:lpstr>
      <vt:lpstr>PowerPoint Presentation</vt:lpstr>
      <vt:lpstr>8 Top tips for RELAXATION</vt:lpstr>
      <vt:lpstr>Consider… how to improve your well-being? </vt:lpstr>
      <vt:lpstr>helpful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Holloway</dc:creator>
  <cp:lastModifiedBy>Zoe Holloway</cp:lastModifiedBy>
  <cp:revision>1</cp:revision>
  <dcterms:created xsi:type="dcterms:W3CDTF">2021-03-16T11:54:50Z</dcterms:created>
  <dcterms:modified xsi:type="dcterms:W3CDTF">2021-03-18T10:44:51Z</dcterms:modified>
</cp:coreProperties>
</file>